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18288000" cy="10287000"/>
  <p:notesSz cx="6858000" cy="9144000"/>
  <p:embeddedFontLst>
    <p:embeddedFont>
      <p:font typeface="Glacial Indifference" panose="020B0604020202020204" charset="0"/>
      <p:regular r:id="rId16"/>
    </p:embeddedFont>
    <p:embeddedFont>
      <p:font typeface="Yeseva One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2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VITTIE, Emma (emcvi3)" userId="b3d463fe-8259-4465-90a4-8248777996cb" providerId="ADAL" clId="{EA606BA0-0EBA-4C70-A288-171B92AEDD88}"/>
    <pc:docChg chg="custSel addSld modSld">
      <pc:chgData name="MCVITTIE, Emma (emcvi3)" userId="b3d463fe-8259-4465-90a4-8248777996cb" providerId="ADAL" clId="{EA606BA0-0EBA-4C70-A288-171B92AEDD88}" dt="2024-03-26T00:21:41.556" v="43" actId="20577"/>
      <pc:docMkLst>
        <pc:docMk/>
      </pc:docMkLst>
      <pc:sldChg chg="addSp delSp modSp mod">
        <pc:chgData name="MCVITTIE, Emma (emcvi3)" userId="b3d463fe-8259-4465-90a4-8248777996cb" providerId="ADAL" clId="{EA606BA0-0EBA-4C70-A288-171B92AEDD88}" dt="2024-03-26T00:20:07.856" v="7" actId="1076"/>
        <pc:sldMkLst>
          <pc:docMk/>
          <pc:sldMk cId="0" sldId="261"/>
        </pc:sldMkLst>
        <pc:spChg chg="mod">
          <ac:chgData name="MCVITTIE, Emma (emcvi3)" userId="b3d463fe-8259-4465-90a4-8248777996cb" providerId="ADAL" clId="{EA606BA0-0EBA-4C70-A288-171B92AEDD88}" dt="2024-03-26T00:20:02.550" v="3" actId="1076"/>
          <ac:spMkLst>
            <pc:docMk/>
            <pc:sldMk cId="0" sldId="261"/>
            <ac:spMk id="2" creationId="{00000000-0000-0000-0000-000000000000}"/>
          </ac:spMkLst>
        </pc:spChg>
        <pc:spChg chg="del">
          <ac:chgData name="MCVITTIE, Emma (emcvi3)" userId="b3d463fe-8259-4465-90a4-8248777996cb" providerId="ADAL" clId="{EA606BA0-0EBA-4C70-A288-171B92AEDD88}" dt="2024-03-26T00:19:56.295" v="0" actId="478"/>
          <ac:spMkLst>
            <pc:docMk/>
            <pc:sldMk cId="0" sldId="261"/>
            <ac:spMk id="3" creationId="{00000000-0000-0000-0000-000000000000}"/>
          </ac:spMkLst>
        </pc:spChg>
        <pc:picChg chg="add mod">
          <ac:chgData name="MCVITTIE, Emma (emcvi3)" userId="b3d463fe-8259-4465-90a4-8248777996cb" providerId="ADAL" clId="{EA606BA0-0EBA-4C70-A288-171B92AEDD88}" dt="2024-03-26T00:20:07.856" v="7" actId="1076"/>
          <ac:picMkLst>
            <pc:docMk/>
            <pc:sldMk cId="0" sldId="261"/>
            <ac:picMk id="15" creationId="{D801D2CE-1D13-4200-81AB-4ED59C349E38}"/>
          </ac:picMkLst>
        </pc:picChg>
      </pc:sldChg>
      <pc:sldChg chg="modSp mod">
        <pc:chgData name="MCVITTIE, Emma (emcvi3)" userId="b3d463fe-8259-4465-90a4-8248777996cb" providerId="ADAL" clId="{EA606BA0-0EBA-4C70-A288-171B92AEDD88}" dt="2024-03-26T00:21:41.556" v="43" actId="20577"/>
        <pc:sldMkLst>
          <pc:docMk/>
          <pc:sldMk cId="0" sldId="272"/>
        </pc:sldMkLst>
        <pc:spChg chg="mod">
          <ac:chgData name="MCVITTIE, Emma (emcvi3)" userId="b3d463fe-8259-4465-90a4-8248777996cb" providerId="ADAL" clId="{EA606BA0-0EBA-4C70-A288-171B92AEDD88}" dt="2024-03-26T00:21:41.556" v="43" actId="20577"/>
          <ac:spMkLst>
            <pc:docMk/>
            <pc:sldMk cId="0" sldId="272"/>
            <ac:spMk id="6" creationId="{00000000-0000-0000-0000-000000000000}"/>
          </ac:spMkLst>
        </pc:spChg>
      </pc:sldChg>
      <pc:sldChg chg="addSp delSp modSp mod">
        <pc:chgData name="MCVITTIE, Emma (emcvi3)" userId="b3d463fe-8259-4465-90a4-8248777996cb" providerId="ADAL" clId="{EA606BA0-0EBA-4C70-A288-171B92AEDD88}" dt="2024-03-26T00:20:41.982" v="11" actId="1076"/>
        <pc:sldMkLst>
          <pc:docMk/>
          <pc:sldMk cId="0" sldId="273"/>
        </pc:sldMkLst>
        <pc:picChg chg="del">
          <ac:chgData name="MCVITTIE, Emma (emcvi3)" userId="b3d463fe-8259-4465-90a4-8248777996cb" providerId="ADAL" clId="{EA606BA0-0EBA-4C70-A288-171B92AEDD88}" dt="2024-03-26T00:20:16.850" v="8" actId="478"/>
          <ac:picMkLst>
            <pc:docMk/>
            <pc:sldMk cId="0" sldId="273"/>
            <ac:picMk id="7" creationId="{0F3C6D64-D0F3-4CDD-8EA8-4120B50F3835}"/>
          </ac:picMkLst>
        </pc:picChg>
        <pc:picChg chg="add mod">
          <ac:chgData name="MCVITTIE, Emma (emcvi3)" userId="b3d463fe-8259-4465-90a4-8248777996cb" providerId="ADAL" clId="{EA606BA0-0EBA-4C70-A288-171B92AEDD88}" dt="2024-03-26T00:20:41.982" v="11" actId="1076"/>
          <ac:picMkLst>
            <pc:docMk/>
            <pc:sldMk cId="0" sldId="273"/>
            <ac:picMk id="8" creationId="{E680AF3C-0953-4C94-B6D3-3985F3A67317}"/>
          </ac:picMkLst>
        </pc:picChg>
      </pc:sldChg>
      <pc:sldChg chg="add">
        <pc:chgData name="MCVITTIE, Emma (emcvi3)" userId="b3d463fe-8259-4465-90a4-8248777996cb" providerId="ADAL" clId="{EA606BA0-0EBA-4C70-A288-171B92AEDD88}" dt="2024-03-26T00:21:20.970" v="12"/>
        <pc:sldMkLst>
          <pc:docMk/>
          <pc:sldMk cId="0" sldId="276"/>
        </pc:sldMkLst>
      </pc:sldChg>
      <pc:sldChg chg="add">
        <pc:chgData name="MCVITTIE, Emma (emcvi3)" userId="b3d463fe-8259-4465-90a4-8248777996cb" providerId="ADAL" clId="{EA606BA0-0EBA-4C70-A288-171B92AEDD88}" dt="2024-03-26T00:21:20.970" v="12"/>
        <pc:sldMkLst>
          <pc:docMk/>
          <pc:sldMk cId="0" sldId="277"/>
        </pc:sldMkLst>
      </pc:sldChg>
    </pc:docChg>
  </pc:docChgLst>
  <pc:docChgLst>
    <pc:chgData name="MCVITTIE, Emma (emcvi3)" userId="b3d463fe-8259-4465-90a4-8248777996cb" providerId="ADAL" clId="{8D898248-F3EE-40C3-A083-D917AB129CAB}"/>
    <pc:docChg chg="modSld sldOrd">
      <pc:chgData name="MCVITTIE, Emma (emcvi3)" userId="b3d463fe-8259-4465-90a4-8248777996cb" providerId="ADAL" clId="{8D898248-F3EE-40C3-A083-D917AB129CAB}" dt="2023-12-05T00:34:24.252" v="38" actId="14100"/>
      <pc:docMkLst>
        <pc:docMk/>
      </pc:docMkLst>
      <pc:sldChg chg="ord">
        <pc:chgData name="MCVITTIE, Emma (emcvi3)" userId="b3d463fe-8259-4465-90a4-8248777996cb" providerId="ADAL" clId="{8D898248-F3EE-40C3-A083-D917AB129CAB}" dt="2023-12-05T00:05:07.447" v="1"/>
        <pc:sldMkLst>
          <pc:docMk/>
          <pc:sldMk cId="0" sldId="263"/>
        </pc:sldMkLst>
      </pc:sldChg>
      <pc:sldChg chg="addSp modSp mod">
        <pc:chgData name="MCVITTIE, Emma (emcvi3)" userId="b3d463fe-8259-4465-90a4-8248777996cb" providerId="ADAL" clId="{8D898248-F3EE-40C3-A083-D917AB129CAB}" dt="2023-12-05T00:06:22.389" v="14" actId="1076"/>
        <pc:sldMkLst>
          <pc:docMk/>
          <pc:sldMk cId="0" sldId="265"/>
        </pc:sldMkLst>
        <pc:spChg chg="mod">
          <ac:chgData name="MCVITTIE, Emma (emcvi3)" userId="b3d463fe-8259-4465-90a4-8248777996cb" providerId="ADAL" clId="{8D898248-F3EE-40C3-A083-D917AB129CAB}" dt="2023-12-05T00:06:14.190" v="10" actId="1076"/>
          <ac:spMkLst>
            <pc:docMk/>
            <pc:sldMk cId="0" sldId="265"/>
            <ac:spMk id="2" creationId="{00000000-0000-0000-0000-000000000000}"/>
          </ac:spMkLst>
        </pc:spChg>
        <pc:picChg chg="add mod">
          <ac:chgData name="MCVITTIE, Emma (emcvi3)" userId="b3d463fe-8259-4465-90a4-8248777996cb" providerId="ADAL" clId="{8D898248-F3EE-40C3-A083-D917AB129CAB}" dt="2023-12-05T00:06:22.389" v="14" actId="1076"/>
          <ac:picMkLst>
            <pc:docMk/>
            <pc:sldMk cId="0" sldId="265"/>
            <ac:picMk id="11" creationId="{D7F1439F-8685-45AB-AC89-1E87F476ABC1}"/>
          </ac:picMkLst>
        </pc:picChg>
      </pc:sldChg>
      <pc:sldChg chg="modSp mod">
        <pc:chgData name="MCVITTIE, Emma (emcvi3)" userId="b3d463fe-8259-4465-90a4-8248777996cb" providerId="ADAL" clId="{8D898248-F3EE-40C3-A083-D917AB129CAB}" dt="2023-12-05T00:34:24.252" v="38" actId="14100"/>
        <pc:sldMkLst>
          <pc:docMk/>
          <pc:sldMk cId="0" sldId="272"/>
        </pc:sldMkLst>
        <pc:spChg chg="mod">
          <ac:chgData name="MCVITTIE, Emma (emcvi3)" userId="b3d463fe-8259-4465-90a4-8248777996cb" providerId="ADAL" clId="{8D898248-F3EE-40C3-A083-D917AB129CAB}" dt="2023-12-05T00:34:24.252" v="38" actId="14100"/>
          <ac:spMkLst>
            <pc:docMk/>
            <pc:sldMk cId="0" sldId="272"/>
            <ac:spMk id="6" creationId="{00000000-0000-0000-0000-000000000000}"/>
          </ac:spMkLst>
        </pc:spChg>
      </pc:sldChg>
      <pc:sldChg chg="addSp modSp mod">
        <pc:chgData name="MCVITTIE, Emma (emcvi3)" userId="b3d463fe-8259-4465-90a4-8248777996cb" providerId="ADAL" clId="{8D898248-F3EE-40C3-A083-D917AB129CAB}" dt="2023-12-05T00:33:51.345" v="22" actId="1076"/>
        <pc:sldMkLst>
          <pc:docMk/>
          <pc:sldMk cId="0" sldId="273"/>
        </pc:sldMkLst>
        <pc:picChg chg="add mod">
          <ac:chgData name="MCVITTIE, Emma (emcvi3)" userId="b3d463fe-8259-4465-90a4-8248777996cb" providerId="ADAL" clId="{8D898248-F3EE-40C3-A083-D917AB129CAB}" dt="2023-12-05T00:33:51.345" v="22" actId="1076"/>
          <ac:picMkLst>
            <pc:docMk/>
            <pc:sldMk cId="0" sldId="273"/>
            <ac:picMk id="7" creationId="{0F3C6D64-D0F3-4CDD-8EA8-4120B50F3835}"/>
          </ac:picMkLst>
        </pc:picChg>
      </pc:sldChg>
      <pc:sldChg chg="modSp mod">
        <pc:chgData name="MCVITTIE, Emma (emcvi3)" userId="b3d463fe-8259-4465-90a4-8248777996cb" providerId="ADAL" clId="{8D898248-F3EE-40C3-A083-D917AB129CAB}" dt="2023-12-05T00:05:23.906" v="3" actId="1076"/>
        <pc:sldMkLst>
          <pc:docMk/>
          <pc:sldMk cId="0" sldId="275"/>
        </pc:sldMkLst>
        <pc:spChg chg="mod">
          <ac:chgData name="MCVITTIE, Emma (emcvi3)" userId="b3d463fe-8259-4465-90a4-8248777996cb" providerId="ADAL" clId="{8D898248-F3EE-40C3-A083-D917AB129CAB}" dt="2023-12-05T00:05:23.906" v="3" actId="1076"/>
          <ac:spMkLst>
            <pc:docMk/>
            <pc:sldMk cId="0" sldId="275"/>
            <ac:spMk id="5" creationId="{00000000-0000-0000-0000-000000000000}"/>
          </ac:spMkLst>
        </pc:spChg>
      </pc:sldChg>
    </pc:docChg>
  </pc:docChgLst>
  <pc:docChgLst>
    <pc:chgData name="MCVITTIE, Emma (emcvi3)" userId="b3d463fe-8259-4465-90a4-8248777996cb" providerId="ADAL" clId="{E855A4B6-3946-4C06-9F6E-C5018197671B}"/>
    <pc:docChg chg="delSld">
      <pc:chgData name="MCVITTIE, Emma (emcvi3)" userId="b3d463fe-8259-4465-90a4-8248777996cb" providerId="ADAL" clId="{E855A4B6-3946-4C06-9F6E-C5018197671B}" dt="2025-07-29T02:01:28.246" v="1" actId="47"/>
      <pc:docMkLst>
        <pc:docMk/>
      </pc:docMkLst>
      <pc:sldChg chg="del">
        <pc:chgData name="MCVITTIE, Emma (emcvi3)" userId="b3d463fe-8259-4465-90a4-8248777996cb" providerId="ADAL" clId="{E855A4B6-3946-4C06-9F6E-C5018197671B}" dt="2025-07-29T02:01:15.743" v="0" actId="47"/>
        <pc:sldMkLst>
          <pc:docMk/>
          <pc:sldMk cId="0" sldId="262"/>
        </pc:sldMkLst>
      </pc:sldChg>
      <pc:sldChg chg="del">
        <pc:chgData name="MCVITTIE, Emma (emcvi3)" userId="b3d463fe-8259-4465-90a4-8248777996cb" providerId="ADAL" clId="{E855A4B6-3946-4C06-9F6E-C5018197671B}" dt="2025-07-29T02:01:28.246" v="1" actId="47"/>
        <pc:sldMkLst>
          <pc:docMk/>
          <pc:sldMk cId="0" sldId="263"/>
        </pc:sldMkLst>
      </pc:sldChg>
      <pc:sldChg chg="del">
        <pc:chgData name="MCVITTIE, Emma (emcvi3)" userId="b3d463fe-8259-4465-90a4-8248777996cb" providerId="ADAL" clId="{E855A4B6-3946-4C06-9F6E-C5018197671B}" dt="2025-07-29T02:01:28.246" v="1" actId="47"/>
        <pc:sldMkLst>
          <pc:docMk/>
          <pc:sldMk cId="0" sldId="272"/>
        </pc:sldMkLst>
      </pc:sldChg>
      <pc:sldChg chg="del">
        <pc:chgData name="MCVITTIE, Emma (emcvi3)" userId="b3d463fe-8259-4465-90a4-8248777996cb" providerId="ADAL" clId="{E855A4B6-3946-4C06-9F6E-C5018197671B}" dt="2025-07-29T02:01:28.246" v="1" actId="47"/>
        <pc:sldMkLst>
          <pc:docMk/>
          <pc:sldMk cId="0" sldId="273"/>
        </pc:sldMkLst>
      </pc:sldChg>
      <pc:sldChg chg="del">
        <pc:chgData name="MCVITTIE, Emma (emcvi3)" userId="b3d463fe-8259-4465-90a4-8248777996cb" providerId="ADAL" clId="{E855A4B6-3946-4C06-9F6E-C5018197671B}" dt="2025-07-29T02:01:28.246" v="1" actId="47"/>
        <pc:sldMkLst>
          <pc:docMk/>
          <pc:sldMk cId="0" sldId="274"/>
        </pc:sldMkLst>
      </pc:sldChg>
      <pc:sldChg chg="del">
        <pc:chgData name="MCVITTIE, Emma (emcvi3)" userId="b3d463fe-8259-4465-90a4-8248777996cb" providerId="ADAL" clId="{E855A4B6-3946-4C06-9F6E-C5018197671B}" dt="2025-07-29T02:01:28.246" v="1" actId="47"/>
        <pc:sldMkLst>
          <pc:docMk/>
          <pc:sldMk cId="0" sldId="275"/>
        </pc:sldMkLst>
      </pc:sldChg>
      <pc:sldChg chg="del">
        <pc:chgData name="MCVITTIE, Emma (emcvi3)" userId="b3d463fe-8259-4465-90a4-8248777996cb" providerId="ADAL" clId="{E855A4B6-3946-4C06-9F6E-C5018197671B}" dt="2025-07-29T02:01:28.246" v="1" actId="47"/>
        <pc:sldMkLst>
          <pc:docMk/>
          <pc:sldMk cId="0" sldId="276"/>
        </pc:sldMkLst>
      </pc:sldChg>
      <pc:sldChg chg="del">
        <pc:chgData name="MCVITTIE, Emma (emcvi3)" userId="b3d463fe-8259-4465-90a4-8248777996cb" providerId="ADAL" clId="{E855A4B6-3946-4C06-9F6E-C5018197671B}" dt="2025-07-29T02:01:28.246" v="1" actId="47"/>
        <pc:sldMkLst>
          <pc:docMk/>
          <pc:sldMk cId="0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3762" y="-3844198"/>
            <a:ext cx="21210053" cy="14131198"/>
          </a:xfrm>
          <a:custGeom>
            <a:avLst/>
            <a:gdLst/>
            <a:ahLst/>
            <a:cxnLst/>
            <a:rect l="l" t="t" r="r" b="b"/>
            <a:pathLst>
              <a:path w="21210053" h="14131198">
                <a:moveTo>
                  <a:pt x="0" y="0"/>
                </a:moveTo>
                <a:lnTo>
                  <a:pt x="21210053" y="0"/>
                </a:lnTo>
                <a:lnTo>
                  <a:pt x="21210053" y="14131198"/>
                </a:lnTo>
                <a:lnTo>
                  <a:pt x="0" y="14131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750018" y="2308061"/>
            <a:ext cx="11368340" cy="5019871"/>
            <a:chOff x="0" y="0"/>
            <a:chExt cx="15157786" cy="6693161"/>
          </a:xfrm>
        </p:grpSpPr>
        <p:sp>
          <p:nvSpPr>
            <p:cNvPr id="4" name="TextBox 4"/>
            <p:cNvSpPr txBox="1"/>
            <p:nvPr/>
          </p:nvSpPr>
          <p:spPr>
            <a:xfrm>
              <a:off x="0" y="333375"/>
              <a:ext cx="15157786" cy="3390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325"/>
                </a:lnSpc>
              </a:pPr>
              <a:r>
                <a:rPr lang="en-US" sz="18325">
                  <a:solidFill>
                    <a:srgbClr val="000000"/>
                  </a:solidFill>
                  <a:latin typeface="Yeseva One"/>
                </a:rPr>
                <a:t>Week 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636206"/>
              <a:ext cx="15157786" cy="20569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439"/>
                </a:lnSpc>
              </a:pPr>
              <a:endParaRPr/>
            </a:p>
            <a:p>
              <a:pPr algn="l">
                <a:lnSpc>
                  <a:spcPts val="643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25457" y="3450521"/>
            <a:ext cx="11121338" cy="4134003"/>
            <a:chOff x="0" y="0"/>
            <a:chExt cx="14828451" cy="5512005"/>
          </a:xfrm>
        </p:grpSpPr>
        <p:sp>
          <p:nvSpPr>
            <p:cNvPr id="3" name="TextBox 3"/>
            <p:cNvSpPr txBox="1"/>
            <p:nvPr/>
          </p:nvSpPr>
          <p:spPr>
            <a:xfrm>
              <a:off x="0" y="342900"/>
              <a:ext cx="14828451" cy="3300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927"/>
                </a:lnSpc>
              </a:pPr>
              <a:r>
                <a:rPr lang="en-US" sz="17927">
                  <a:solidFill>
                    <a:srgbClr val="000000"/>
                  </a:solidFill>
                  <a:latin typeface="Yeseva One"/>
                </a:rPr>
                <a:t>lesson 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542930"/>
              <a:ext cx="14828451" cy="969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29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94499" y="1966525"/>
            <a:ext cx="9808739" cy="10270931"/>
          </a:xfrm>
          <a:custGeom>
            <a:avLst/>
            <a:gdLst/>
            <a:ahLst/>
            <a:cxnLst/>
            <a:rect l="l" t="t" r="r" b="b"/>
            <a:pathLst>
              <a:path w="9808739" h="10270931">
                <a:moveTo>
                  <a:pt x="0" y="0"/>
                </a:moveTo>
                <a:lnTo>
                  <a:pt x="9808739" y="0"/>
                </a:lnTo>
                <a:lnTo>
                  <a:pt x="9808739" y="10270931"/>
                </a:lnTo>
                <a:lnTo>
                  <a:pt x="0" y="102709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1384355" y="223006"/>
            <a:ext cx="19862861" cy="2392442"/>
            <a:chOff x="0" y="0"/>
            <a:chExt cx="26483815" cy="3189922"/>
          </a:xfrm>
        </p:grpSpPr>
        <p:sp>
          <p:nvSpPr>
            <p:cNvPr id="4" name="TextBox 4"/>
            <p:cNvSpPr txBox="1"/>
            <p:nvPr/>
          </p:nvSpPr>
          <p:spPr>
            <a:xfrm>
              <a:off x="0" y="180975"/>
              <a:ext cx="26483815" cy="1927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75"/>
                </a:lnSpc>
              </a:pPr>
              <a:r>
                <a:rPr lang="en-US" sz="10375">
                  <a:solidFill>
                    <a:srgbClr val="000000"/>
                  </a:solidFill>
                  <a:latin typeface="Yeseva One"/>
                </a:rPr>
                <a:t>classroom expectations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621558"/>
              <a:ext cx="26483815" cy="5683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90435" y="213888"/>
            <a:ext cx="16940458" cy="17738699"/>
          </a:xfrm>
          <a:custGeom>
            <a:avLst/>
            <a:gdLst/>
            <a:ahLst/>
            <a:cxnLst/>
            <a:rect l="l" t="t" r="r" b="b"/>
            <a:pathLst>
              <a:path w="16940458" h="17738699">
                <a:moveTo>
                  <a:pt x="0" y="0"/>
                </a:moveTo>
                <a:lnTo>
                  <a:pt x="16940458" y="0"/>
                </a:lnTo>
                <a:lnTo>
                  <a:pt x="16940458" y="17738700"/>
                </a:lnTo>
                <a:lnTo>
                  <a:pt x="0" y="17738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3164462" y="0"/>
            <a:ext cx="17792682" cy="3774360"/>
            <a:chOff x="0" y="0"/>
            <a:chExt cx="23723576" cy="5032479"/>
          </a:xfrm>
        </p:grpSpPr>
        <p:sp>
          <p:nvSpPr>
            <p:cNvPr id="4" name="TextBox 4"/>
            <p:cNvSpPr txBox="1"/>
            <p:nvPr/>
          </p:nvSpPr>
          <p:spPr>
            <a:xfrm>
              <a:off x="0" y="304800"/>
              <a:ext cx="23723576" cy="3021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368"/>
                </a:lnSpc>
              </a:pPr>
              <a:r>
                <a:rPr lang="en-US" sz="16368">
                  <a:solidFill>
                    <a:srgbClr val="000000"/>
                  </a:solidFill>
                  <a:latin typeface="Yeseva One"/>
                </a:rPr>
                <a:t>assessment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149778"/>
              <a:ext cx="23723576" cy="882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1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09085" y="1206940"/>
            <a:ext cx="13491762" cy="13714624"/>
          </a:xfrm>
          <a:custGeom>
            <a:avLst/>
            <a:gdLst/>
            <a:ahLst/>
            <a:cxnLst/>
            <a:rect l="l" t="t" r="r" b="b"/>
            <a:pathLst>
              <a:path w="13491762" h="13714624">
                <a:moveTo>
                  <a:pt x="0" y="0"/>
                </a:moveTo>
                <a:lnTo>
                  <a:pt x="13491762" y="0"/>
                </a:lnTo>
                <a:lnTo>
                  <a:pt x="13491762" y="13714624"/>
                </a:lnTo>
                <a:lnTo>
                  <a:pt x="0" y="137146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4061332" y="1822677"/>
            <a:ext cx="10507948" cy="8158768"/>
          </a:xfrm>
          <a:custGeom>
            <a:avLst/>
            <a:gdLst/>
            <a:ahLst/>
            <a:cxnLst/>
            <a:rect l="l" t="t" r="r" b="b"/>
            <a:pathLst>
              <a:path w="10507948" h="8158768">
                <a:moveTo>
                  <a:pt x="0" y="0"/>
                </a:moveTo>
                <a:lnTo>
                  <a:pt x="10507948" y="0"/>
                </a:lnTo>
                <a:lnTo>
                  <a:pt x="10507948" y="8158769"/>
                </a:lnTo>
                <a:lnTo>
                  <a:pt x="0" y="8158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668082" y="0"/>
            <a:ext cx="15294448" cy="2712532"/>
            <a:chOff x="0" y="0"/>
            <a:chExt cx="20392597" cy="3616709"/>
          </a:xfrm>
        </p:grpSpPr>
        <p:sp>
          <p:nvSpPr>
            <p:cNvPr id="5" name="TextBox 5"/>
            <p:cNvSpPr txBox="1"/>
            <p:nvPr/>
          </p:nvSpPr>
          <p:spPr>
            <a:xfrm>
              <a:off x="0" y="219075"/>
              <a:ext cx="20392597" cy="2093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399"/>
                </a:lnSpc>
              </a:pPr>
              <a:r>
                <a:rPr lang="en-US" sz="11399">
                  <a:solidFill>
                    <a:srgbClr val="000000"/>
                  </a:solidFill>
                  <a:latin typeface="Yeseva One"/>
                </a:rPr>
                <a:t>journal expectations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933759"/>
              <a:ext cx="20392597" cy="682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94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0184" y="1333500"/>
            <a:ext cx="12108331" cy="12261601"/>
          </a:xfrm>
          <a:custGeom>
            <a:avLst/>
            <a:gdLst/>
            <a:ahLst/>
            <a:cxnLst/>
            <a:rect l="l" t="t" r="r" b="b"/>
            <a:pathLst>
              <a:path w="12108331" h="12261601">
                <a:moveTo>
                  <a:pt x="0" y="0"/>
                </a:moveTo>
                <a:lnTo>
                  <a:pt x="12108331" y="0"/>
                </a:lnTo>
                <a:lnTo>
                  <a:pt x="12108331" y="12261601"/>
                </a:lnTo>
                <a:lnTo>
                  <a:pt x="0" y="122616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-1557265" y="-2179622"/>
            <a:ext cx="8365540" cy="8229600"/>
          </a:xfrm>
          <a:custGeom>
            <a:avLst/>
            <a:gdLst/>
            <a:ahLst/>
            <a:cxnLst/>
            <a:rect l="l" t="t" r="r" b="b"/>
            <a:pathLst>
              <a:path w="8365540" h="8229600">
                <a:moveTo>
                  <a:pt x="0" y="0"/>
                </a:moveTo>
                <a:lnTo>
                  <a:pt x="8365540" y="0"/>
                </a:lnTo>
                <a:lnTo>
                  <a:pt x="836554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5" name="Group 5"/>
          <p:cNvGrpSpPr/>
          <p:nvPr/>
        </p:nvGrpSpPr>
        <p:grpSpPr>
          <a:xfrm>
            <a:off x="368075" y="372050"/>
            <a:ext cx="11518585" cy="4281667"/>
            <a:chOff x="0" y="0"/>
            <a:chExt cx="15358114" cy="5708890"/>
          </a:xfrm>
        </p:grpSpPr>
        <p:sp>
          <p:nvSpPr>
            <p:cNvPr id="6" name="TextBox 6"/>
            <p:cNvSpPr txBox="1"/>
            <p:nvPr/>
          </p:nvSpPr>
          <p:spPr>
            <a:xfrm>
              <a:off x="0" y="342900"/>
              <a:ext cx="15358114" cy="343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68"/>
                </a:lnSpc>
              </a:pPr>
              <a:r>
                <a:rPr lang="en-US" sz="18568">
                  <a:solidFill>
                    <a:srgbClr val="000000"/>
                  </a:solidFill>
                  <a:latin typeface="Yeseva One"/>
                </a:rPr>
                <a:t>title page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698738"/>
              <a:ext cx="15358114" cy="1010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2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3545840"/>
            <a:ext cx="3954676" cy="3195321"/>
            <a:chOff x="0" y="0"/>
            <a:chExt cx="5272902" cy="4260427"/>
          </a:xfrm>
        </p:grpSpPr>
        <p:sp>
          <p:nvSpPr>
            <p:cNvPr id="9" name="TextBox 9"/>
            <p:cNvSpPr txBox="1"/>
            <p:nvPr/>
          </p:nvSpPr>
          <p:spPr>
            <a:xfrm>
              <a:off x="0" y="114300"/>
              <a:ext cx="5272902" cy="3340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en-US" sz="6375">
                  <a:solidFill>
                    <a:srgbClr val="000000"/>
                  </a:solidFill>
                  <a:latin typeface="Yeseva One"/>
                </a:rPr>
                <a:t>glue in and colour in!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747770"/>
              <a:ext cx="5272902" cy="512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9"/>
                </a:lnSpc>
              </a:pPr>
              <a:r>
                <a:rPr lang="en-US" sz="2299" spc="354">
                  <a:solidFill>
                    <a:srgbClr val="000000"/>
                  </a:solidFill>
                  <a:latin typeface="Glacial Indifference"/>
                </a:rPr>
                <a:t>OR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6740174"/>
            <a:ext cx="3954676" cy="3089275"/>
            <a:chOff x="0" y="0"/>
            <a:chExt cx="5272902" cy="4119033"/>
          </a:xfrm>
        </p:grpSpPr>
        <p:sp>
          <p:nvSpPr>
            <p:cNvPr id="12" name="TextBox 12"/>
            <p:cNvSpPr txBox="1"/>
            <p:nvPr/>
          </p:nvSpPr>
          <p:spPr>
            <a:xfrm>
              <a:off x="0" y="114300"/>
              <a:ext cx="5272902" cy="3340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en-US" sz="6375">
                  <a:solidFill>
                    <a:srgbClr val="000000"/>
                  </a:solidFill>
                  <a:latin typeface="Yeseva One"/>
                </a:rPr>
                <a:t>create your own!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766820"/>
              <a:ext cx="5272902" cy="3522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D801D2CE-1D13-4200-81AB-4ED59C349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85360">
            <a:off x="11600872" y="1923414"/>
            <a:ext cx="5214841" cy="74020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B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65486" y="-1068600"/>
            <a:ext cx="8095869" cy="8229600"/>
          </a:xfrm>
          <a:custGeom>
            <a:avLst/>
            <a:gdLst/>
            <a:ahLst/>
            <a:cxnLst/>
            <a:rect l="l" t="t" r="r" b="b"/>
            <a:pathLst>
              <a:path w="8095869" h="8229600">
                <a:moveTo>
                  <a:pt x="0" y="0"/>
                </a:moveTo>
                <a:lnTo>
                  <a:pt x="8095869" y="0"/>
                </a:lnTo>
                <a:lnTo>
                  <a:pt x="809586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-1875363" y="3753227"/>
            <a:ext cx="8034147" cy="8229600"/>
          </a:xfrm>
          <a:custGeom>
            <a:avLst/>
            <a:gdLst/>
            <a:ahLst/>
            <a:cxnLst/>
            <a:rect l="l" t="t" r="r" b="b"/>
            <a:pathLst>
              <a:path w="8034147" h="8229600">
                <a:moveTo>
                  <a:pt x="0" y="0"/>
                </a:moveTo>
                <a:lnTo>
                  <a:pt x="8034147" y="0"/>
                </a:lnTo>
                <a:lnTo>
                  <a:pt x="8034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419001" y="741834"/>
            <a:ext cx="25597825" cy="2304366"/>
            <a:chOff x="0" y="0"/>
            <a:chExt cx="34130433" cy="3072488"/>
          </a:xfrm>
        </p:grpSpPr>
        <p:sp>
          <p:nvSpPr>
            <p:cNvPr id="5" name="TextBox 5"/>
            <p:cNvSpPr txBox="1"/>
            <p:nvPr/>
          </p:nvSpPr>
          <p:spPr>
            <a:xfrm>
              <a:off x="0" y="180975"/>
              <a:ext cx="34130433" cy="1849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993"/>
                </a:lnSpc>
              </a:pPr>
              <a:r>
                <a:rPr lang="en-US" sz="9993">
                  <a:solidFill>
                    <a:srgbClr val="000000"/>
                  </a:solidFill>
                  <a:latin typeface="Yeseva One"/>
                </a:rPr>
                <a:t>the elements of art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522943"/>
              <a:ext cx="34130433" cy="549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11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662723" y="3753227"/>
            <a:ext cx="4498824" cy="4708525"/>
            <a:chOff x="0" y="0"/>
            <a:chExt cx="5998433" cy="6278033"/>
          </a:xfrm>
        </p:grpSpPr>
        <p:sp>
          <p:nvSpPr>
            <p:cNvPr id="8" name="TextBox 8"/>
            <p:cNvSpPr txBox="1"/>
            <p:nvPr/>
          </p:nvSpPr>
          <p:spPr>
            <a:xfrm>
              <a:off x="0" y="114300"/>
              <a:ext cx="5998433" cy="549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375"/>
                </a:lnSpc>
              </a:pPr>
              <a:r>
                <a:rPr lang="en-US" sz="6375">
                  <a:solidFill>
                    <a:srgbClr val="000000"/>
                  </a:solidFill>
                  <a:latin typeface="Yeseva One"/>
                </a:rPr>
                <a:t>line</a:t>
              </a:r>
            </a:p>
            <a:p>
              <a:pPr>
                <a:lnSpc>
                  <a:spcPts val="6375"/>
                </a:lnSpc>
              </a:pPr>
              <a:r>
                <a:rPr lang="en-US" sz="6375">
                  <a:solidFill>
                    <a:srgbClr val="000000"/>
                  </a:solidFill>
                  <a:latin typeface="Yeseva One"/>
                </a:rPr>
                <a:t>shape</a:t>
              </a:r>
            </a:p>
            <a:p>
              <a:pPr>
                <a:lnSpc>
                  <a:spcPts val="6375"/>
                </a:lnSpc>
              </a:pPr>
              <a:r>
                <a:rPr lang="en-US" sz="6375">
                  <a:solidFill>
                    <a:srgbClr val="000000"/>
                  </a:solidFill>
                  <a:latin typeface="Yeseva One"/>
                </a:rPr>
                <a:t>tone/value</a:t>
              </a:r>
            </a:p>
            <a:p>
              <a:pPr>
                <a:lnSpc>
                  <a:spcPts val="6375"/>
                </a:lnSpc>
              </a:pPr>
              <a:r>
                <a:rPr lang="en-US" sz="6375">
                  <a:solidFill>
                    <a:srgbClr val="000000"/>
                  </a:solidFill>
                  <a:latin typeface="Yeseva One"/>
                </a:rPr>
                <a:t>texture</a:t>
              </a:r>
            </a:p>
            <a:p>
              <a:pPr algn="l">
                <a:lnSpc>
                  <a:spcPts val="6375"/>
                </a:lnSpc>
              </a:pPr>
              <a:r>
                <a:rPr lang="en-US" sz="6375">
                  <a:solidFill>
                    <a:srgbClr val="000000"/>
                  </a:solidFill>
                  <a:latin typeface="Yeseva One"/>
                </a:rPr>
                <a:t>colour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5925820"/>
              <a:ext cx="5998433" cy="3522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B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34800" y="-988798"/>
            <a:ext cx="8095869" cy="8229600"/>
          </a:xfrm>
          <a:custGeom>
            <a:avLst/>
            <a:gdLst/>
            <a:ahLst/>
            <a:cxnLst/>
            <a:rect l="l" t="t" r="r" b="b"/>
            <a:pathLst>
              <a:path w="8095869" h="8229600">
                <a:moveTo>
                  <a:pt x="0" y="0"/>
                </a:moveTo>
                <a:lnTo>
                  <a:pt x="8095869" y="0"/>
                </a:lnTo>
                <a:lnTo>
                  <a:pt x="809586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-1875363" y="3753227"/>
            <a:ext cx="8034147" cy="8229600"/>
          </a:xfrm>
          <a:custGeom>
            <a:avLst/>
            <a:gdLst/>
            <a:ahLst/>
            <a:cxnLst/>
            <a:rect l="l" t="t" r="r" b="b"/>
            <a:pathLst>
              <a:path w="8034147" h="8229600">
                <a:moveTo>
                  <a:pt x="0" y="0"/>
                </a:moveTo>
                <a:lnTo>
                  <a:pt x="8034147" y="0"/>
                </a:lnTo>
                <a:lnTo>
                  <a:pt x="8034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419001" y="741834"/>
            <a:ext cx="25597825" cy="2304366"/>
            <a:chOff x="0" y="0"/>
            <a:chExt cx="34130433" cy="3072488"/>
          </a:xfrm>
        </p:grpSpPr>
        <p:sp>
          <p:nvSpPr>
            <p:cNvPr id="5" name="TextBox 5"/>
            <p:cNvSpPr txBox="1"/>
            <p:nvPr/>
          </p:nvSpPr>
          <p:spPr>
            <a:xfrm>
              <a:off x="0" y="180975"/>
              <a:ext cx="34130433" cy="1849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993"/>
                </a:lnSpc>
              </a:pPr>
              <a:r>
                <a:rPr lang="en-US" sz="9993">
                  <a:solidFill>
                    <a:srgbClr val="000000"/>
                  </a:solidFill>
                  <a:latin typeface="Yeseva One"/>
                </a:rPr>
                <a:t>the elements of art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522943"/>
              <a:ext cx="34130433" cy="549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11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141710" y="4562852"/>
            <a:ext cx="4498824" cy="1470025"/>
            <a:chOff x="0" y="0"/>
            <a:chExt cx="5998433" cy="1960033"/>
          </a:xfrm>
        </p:grpSpPr>
        <p:sp>
          <p:nvSpPr>
            <p:cNvPr id="8" name="TextBox 8"/>
            <p:cNvSpPr txBox="1"/>
            <p:nvPr/>
          </p:nvSpPr>
          <p:spPr>
            <a:xfrm>
              <a:off x="0" y="114300"/>
              <a:ext cx="5998433" cy="1181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en-US" sz="6375">
                  <a:solidFill>
                    <a:srgbClr val="000000"/>
                  </a:solidFill>
                  <a:latin typeface="Yeseva One"/>
                </a:rPr>
                <a:t>worksheet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607820"/>
              <a:ext cx="5998433" cy="3522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7F1439F-8685-45AB-AC89-1E87F476A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51231">
            <a:off x="9220200" y="2922138"/>
            <a:ext cx="5029200" cy="7261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57618" y="-5972926"/>
            <a:ext cx="12283343" cy="11116426"/>
          </a:xfrm>
          <a:custGeom>
            <a:avLst/>
            <a:gdLst/>
            <a:ahLst/>
            <a:cxnLst/>
            <a:rect l="l" t="t" r="r" b="b"/>
            <a:pathLst>
              <a:path w="12283343" h="11116426">
                <a:moveTo>
                  <a:pt x="0" y="0"/>
                </a:moveTo>
                <a:lnTo>
                  <a:pt x="12283344" y="0"/>
                </a:lnTo>
                <a:lnTo>
                  <a:pt x="12283344" y="11116426"/>
                </a:lnTo>
                <a:lnTo>
                  <a:pt x="0" y="111164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469927" y="709440"/>
            <a:ext cx="11655146" cy="6774684"/>
            <a:chOff x="0" y="0"/>
            <a:chExt cx="15540194" cy="9032913"/>
          </a:xfrm>
        </p:grpSpPr>
        <p:sp>
          <p:nvSpPr>
            <p:cNvPr id="4" name="TextBox 4"/>
            <p:cNvSpPr txBox="1"/>
            <p:nvPr/>
          </p:nvSpPr>
          <p:spPr>
            <a:xfrm>
              <a:off x="0" y="352425"/>
              <a:ext cx="15540194" cy="3465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88"/>
                </a:lnSpc>
              </a:pPr>
              <a:r>
                <a:rPr lang="en-US" sz="18788">
                  <a:solidFill>
                    <a:srgbClr val="000000"/>
                  </a:solidFill>
                  <a:latin typeface="Yeseva One"/>
                </a:rPr>
                <a:t>line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46049"/>
              <a:ext cx="15540194" cy="4286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A MARK THAT HAS A BEGINNING AND AN END.</a:t>
              </a:r>
            </a:p>
            <a:p>
              <a:pPr algn="l"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LINES CAN BE SHORT, LONG, CURVY OR BLOCKY.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8831271" y="3213414"/>
            <a:ext cx="12235050" cy="11072720"/>
          </a:xfrm>
          <a:custGeom>
            <a:avLst/>
            <a:gdLst/>
            <a:ahLst/>
            <a:cxnLst/>
            <a:rect l="l" t="t" r="r" b="b"/>
            <a:pathLst>
              <a:path w="12235050" h="11072720">
                <a:moveTo>
                  <a:pt x="0" y="0"/>
                </a:moveTo>
                <a:lnTo>
                  <a:pt x="12235050" y="0"/>
                </a:lnTo>
                <a:lnTo>
                  <a:pt x="12235050" y="11072721"/>
                </a:lnTo>
                <a:lnTo>
                  <a:pt x="0" y="110727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13069040" y="-1556494"/>
            <a:ext cx="11950049" cy="10814794"/>
          </a:xfrm>
          <a:custGeom>
            <a:avLst/>
            <a:gdLst/>
            <a:ahLst/>
            <a:cxnLst/>
            <a:rect l="l" t="t" r="r" b="b"/>
            <a:pathLst>
              <a:path w="11950049" h="10814794">
                <a:moveTo>
                  <a:pt x="0" y="0"/>
                </a:moveTo>
                <a:lnTo>
                  <a:pt x="11950049" y="0"/>
                </a:lnTo>
                <a:lnTo>
                  <a:pt x="11950049" y="10814794"/>
                </a:lnTo>
                <a:lnTo>
                  <a:pt x="0" y="108147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B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9927" y="302397"/>
            <a:ext cx="11655146" cy="7588769"/>
            <a:chOff x="0" y="0"/>
            <a:chExt cx="15540194" cy="10118359"/>
          </a:xfrm>
        </p:grpSpPr>
        <p:sp>
          <p:nvSpPr>
            <p:cNvPr id="3" name="TextBox 3"/>
            <p:cNvSpPr txBox="1"/>
            <p:nvPr/>
          </p:nvSpPr>
          <p:spPr>
            <a:xfrm>
              <a:off x="0" y="352425"/>
              <a:ext cx="15540194" cy="3465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88"/>
                </a:lnSpc>
              </a:pPr>
              <a:r>
                <a:rPr lang="en-US" sz="18788">
                  <a:solidFill>
                    <a:srgbClr val="000000"/>
                  </a:solidFill>
                  <a:latin typeface="Yeseva One"/>
                </a:rPr>
                <a:t>shape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746049"/>
              <a:ext cx="15540194" cy="53723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THERE ARE THREE TYPES OF SHAPE.</a:t>
              </a:r>
            </a:p>
            <a:p>
              <a:pPr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ORGANIC</a:t>
              </a:r>
            </a:p>
            <a:p>
              <a:pPr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GEOMETRIC</a:t>
              </a:r>
            </a:p>
            <a:p>
              <a:pPr algn="l"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ANGULAR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882011" y="-1157315"/>
            <a:ext cx="5431827" cy="5732799"/>
          </a:xfrm>
          <a:custGeom>
            <a:avLst/>
            <a:gdLst/>
            <a:ahLst/>
            <a:cxnLst/>
            <a:rect l="l" t="t" r="r" b="b"/>
            <a:pathLst>
              <a:path w="5431827" h="5732799">
                <a:moveTo>
                  <a:pt x="0" y="0"/>
                </a:moveTo>
                <a:lnTo>
                  <a:pt x="5431827" y="0"/>
                </a:lnTo>
                <a:lnTo>
                  <a:pt x="5431827" y="5732799"/>
                </a:lnTo>
                <a:lnTo>
                  <a:pt x="0" y="57327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1707714" y="2831718"/>
            <a:ext cx="7348483" cy="6426582"/>
          </a:xfrm>
          <a:custGeom>
            <a:avLst/>
            <a:gdLst/>
            <a:ahLst/>
            <a:cxnLst/>
            <a:rect l="l" t="t" r="r" b="b"/>
            <a:pathLst>
              <a:path w="7348483" h="6426582">
                <a:moveTo>
                  <a:pt x="0" y="0"/>
                </a:moveTo>
                <a:lnTo>
                  <a:pt x="7348483" y="0"/>
                </a:lnTo>
                <a:lnTo>
                  <a:pt x="7348483" y="6426582"/>
                </a:lnTo>
                <a:lnTo>
                  <a:pt x="0" y="64265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8916340" y="5428684"/>
            <a:ext cx="4325677" cy="4114800"/>
          </a:xfrm>
          <a:custGeom>
            <a:avLst/>
            <a:gdLst/>
            <a:ahLst/>
            <a:cxnLst/>
            <a:rect l="l" t="t" r="r" b="b"/>
            <a:pathLst>
              <a:path w="4325677" h="4114800">
                <a:moveTo>
                  <a:pt x="0" y="0"/>
                </a:moveTo>
                <a:lnTo>
                  <a:pt x="4325677" y="0"/>
                </a:lnTo>
                <a:lnTo>
                  <a:pt x="43256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72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96361" y="7361263"/>
            <a:ext cx="2925737" cy="2925737"/>
          </a:xfrm>
          <a:custGeom>
            <a:avLst/>
            <a:gdLst/>
            <a:ahLst/>
            <a:cxnLst/>
            <a:rect l="l" t="t" r="r" b="b"/>
            <a:pathLst>
              <a:path w="2925737" h="2925737">
                <a:moveTo>
                  <a:pt x="0" y="0"/>
                </a:moveTo>
                <a:lnTo>
                  <a:pt x="2925737" y="0"/>
                </a:lnTo>
                <a:lnTo>
                  <a:pt x="2925737" y="2925737"/>
                </a:lnTo>
                <a:lnTo>
                  <a:pt x="0" y="2925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330795" y="604202"/>
            <a:ext cx="11655146" cy="7882699"/>
            <a:chOff x="0" y="0"/>
            <a:chExt cx="15540194" cy="10510265"/>
          </a:xfrm>
        </p:grpSpPr>
        <p:sp>
          <p:nvSpPr>
            <p:cNvPr id="4" name="TextBox 4"/>
            <p:cNvSpPr txBox="1"/>
            <p:nvPr/>
          </p:nvSpPr>
          <p:spPr>
            <a:xfrm>
              <a:off x="0" y="352425"/>
              <a:ext cx="15540194" cy="3465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88"/>
                </a:lnSpc>
              </a:pPr>
              <a:r>
                <a:rPr lang="en-US" sz="18788">
                  <a:solidFill>
                    <a:srgbClr val="000000"/>
                  </a:solidFill>
                  <a:latin typeface="Yeseva One"/>
                </a:rPr>
                <a:t>colour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74624"/>
              <a:ext cx="15540194" cy="57356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921"/>
                </a:lnSpc>
              </a:pPr>
              <a:r>
                <a:rPr lang="en-US" sz="3515" spc="541">
                  <a:solidFill>
                    <a:srgbClr val="000000"/>
                  </a:solidFill>
                  <a:latin typeface="Glacial Indifference"/>
                </a:rPr>
                <a:t>PRIMARY COLOURS (CANNOT BE MIXED)</a:t>
              </a:r>
            </a:p>
            <a:p>
              <a:pPr>
                <a:lnSpc>
                  <a:spcPts val="4921"/>
                </a:lnSpc>
              </a:pPr>
              <a:endParaRPr lang="en-US" sz="3515" spc="541">
                <a:solidFill>
                  <a:srgbClr val="000000"/>
                </a:solidFill>
                <a:latin typeface="Glacial Indifference"/>
              </a:endParaRPr>
            </a:p>
            <a:p>
              <a:pPr>
                <a:lnSpc>
                  <a:spcPts val="4921"/>
                </a:lnSpc>
              </a:pPr>
              <a:r>
                <a:rPr lang="en-US" sz="3515" spc="541">
                  <a:solidFill>
                    <a:srgbClr val="000000"/>
                  </a:solidFill>
                  <a:latin typeface="Glacial Indifference"/>
                </a:rPr>
                <a:t>SECONDARY COLOURS (MIX OF TWO PRIMARY COLOURS)</a:t>
              </a:r>
            </a:p>
            <a:p>
              <a:pPr>
                <a:lnSpc>
                  <a:spcPts val="4921"/>
                </a:lnSpc>
              </a:pPr>
              <a:endParaRPr lang="en-US" sz="3515" spc="541">
                <a:solidFill>
                  <a:srgbClr val="000000"/>
                </a:solidFill>
                <a:latin typeface="Glacial Indifference"/>
              </a:endParaRPr>
            </a:p>
            <a:p>
              <a:pPr algn="l">
                <a:lnSpc>
                  <a:spcPts val="4921"/>
                </a:lnSpc>
              </a:pPr>
              <a:r>
                <a:rPr lang="en-US" sz="3515" spc="541">
                  <a:solidFill>
                    <a:srgbClr val="000000"/>
                  </a:solidFill>
                  <a:latin typeface="Glacial Indifference"/>
                </a:rPr>
                <a:t>TERTIARY COLOURS (MIX OF A PRIMARY AND SECONDARY COLOUR)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9525252" y="1028700"/>
            <a:ext cx="2976663" cy="2976663"/>
          </a:xfrm>
          <a:custGeom>
            <a:avLst/>
            <a:gdLst/>
            <a:ahLst/>
            <a:cxnLst/>
            <a:rect l="l" t="t" r="r" b="b"/>
            <a:pathLst>
              <a:path w="2976663" h="2976663">
                <a:moveTo>
                  <a:pt x="0" y="0"/>
                </a:moveTo>
                <a:lnTo>
                  <a:pt x="2976663" y="0"/>
                </a:lnTo>
                <a:lnTo>
                  <a:pt x="2976663" y="2976663"/>
                </a:lnTo>
                <a:lnTo>
                  <a:pt x="0" y="29766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11013584" y="4220444"/>
            <a:ext cx="2925737" cy="2925737"/>
          </a:xfrm>
          <a:custGeom>
            <a:avLst/>
            <a:gdLst/>
            <a:ahLst/>
            <a:cxnLst/>
            <a:rect l="l" t="t" r="r" b="b"/>
            <a:pathLst>
              <a:path w="2925737" h="2925737">
                <a:moveTo>
                  <a:pt x="0" y="0"/>
                </a:moveTo>
                <a:lnTo>
                  <a:pt x="2925737" y="0"/>
                </a:lnTo>
                <a:lnTo>
                  <a:pt x="2925737" y="2925737"/>
                </a:lnTo>
                <a:lnTo>
                  <a:pt x="0" y="29257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9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0795" y="776797"/>
            <a:ext cx="11655146" cy="8519603"/>
            <a:chOff x="0" y="0"/>
            <a:chExt cx="15540194" cy="11359471"/>
          </a:xfrm>
        </p:grpSpPr>
        <p:sp>
          <p:nvSpPr>
            <p:cNvPr id="3" name="TextBox 3"/>
            <p:cNvSpPr txBox="1"/>
            <p:nvPr/>
          </p:nvSpPr>
          <p:spPr>
            <a:xfrm>
              <a:off x="0" y="352425"/>
              <a:ext cx="15540194" cy="3465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88"/>
                </a:lnSpc>
              </a:pPr>
              <a:r>
                <a:rPr lang="en-US" sz="18788">
                  <a:solidFill>
                    <a:srgbClr val="000000"/>
                  </a:solidFill>
                  <a:latin typeface="Yeseva One"/>
                </a:rPr>
                <a:t>colour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793674"/>
              <a:ext cx="15540194" cy="6565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41"/>
                </a:lnSpc>
              </a:pPr>
              <a:r>
                <a:rPr lang="en-US" sz="2815" spc="433">
                  <a:solidFill>
                    <a:srgbClr val="000000"/>
                  </a:solidFill>
                  <a:latin typeface="Glacial Indifference"/>
                </a:rPr>
                <a:t>MONOCHROMATIC: ONE COLOUR IN VARIED TONE.</a:t>
              </a:r>
            </a:p>
            <a:p>
              <a:pPr>
                <a:lnSpc>
                  <a:spcPts val="3941"/>
                </a:lnSpc>
              </a:pPr>
              <a:endParaRPr lang="en-US" sz="2815" spc="433">
                <a:solidFill>
                  <a:srgbClr val="000000"/>
                </a:solidFill>
                <a:latin typeface="Glacial Indifference"/>
              </a:endParaRPr>
            </a:p>
            <a:p>
              <a:pPr>
                <a:lnSpc>
                  <a:spcPts val="3941"/>
                </a:lnSpc>
              </a:pPr>
              <a:r>
                <a:rPr lang="en-US" sz="2815" spc="433">
                  <a:solidFill>
                    <a:srgbClr val="000000"/>
                  </a:solidFill>
                  <a:latin typeface="Glacial Indifference"/>
                </a:rPr>
                <a:t>ANALOGOUS: THREE COLOURS TOGETHER ON THE COLOUR WHEEL.</a:t>
              </a:r>
            </a:p>
            <a:p>
              <a:pPr>
                <a:lnSpc>
                  <a:spcPts val="3941"/>
                </a:lnSpc>
              </a:pPr>
              <a:endParaRPr lang="en-US" sz="2815" spc="433">
                <a:solidFill>
                  <a:srgbClr val="000000"/>
                </a:solidFill>
                <a:latin typeface="Glacial Indifference"/>
              </a:endParaRPr>
            </a:p>
            <a:p>
              <a:pPr>
                <a:lnSpc>
                  <a:spcPts val="3941"/>
                </a:lnSpc>
              </a:pPr>
              <a:r>
                <a:rPr lang="en-US" sz="2815" spc="433">
                  <a:solidFill>
                    <a:srgbClr val="000000"/>
                  </a:solidFill>
                  <a:latin typeface="Glacial Indifference"/>
                </a:rPr>
                <a:t>TRIADIC: COLOURS LINKED BY A TRIANGLE ON THE COLOUR WHEEL.</a:t>
              </a:r>
            </a:p>
            <a:p>
              <a:pPr>
                <a:lnSpc>
                  <a:spcPts val="3941"/>
                </a:lnSpc>
              </a:pPr>
              <a:endParaRPr lang="en-US" sz="2815" spc="433">
                <a:solidFill>
                  <a:srgbClr val="000000"/>
                </a:solidFill>
                <a:latin typeface="Glacial Indifference"/>
              </a:endParaRPr>
            </a:p>
            <a:p>
              <a:pPr algn="l">
                <a:lnSpc>
                  <a:spcPts val="3941"/>
                </a:lnSpc>
              </a:pPr>
              <a:r>
                <a:rPr lang="en-US" sz="2815" spc="433">
                  <a:solidFill>
                    <a:srgbClr val="000000"/>
                  </a:solidFill>
                  <a:latin typeface="Glacial Indifference"/>
                </a:rPr>
                <a:t>COMPLEMENTARY: COLOURS OPPOSITE EACH OTHER ON THE COLOUR WHEEL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542043" y="3603892"/>
            <a:ext cx="2130780" cy="2130780"/>
          </a:xfrm>
          <a:custGeom>
            <a:avLst/>
            <a:gdLst/>
            <a:ahLst/>
            <a:cxnLst/>
            <a:rect l="l" t="t" r="r" b="b"/>
            <a:pathLst>
              <a:path w="2130780" h="2130780">
                <a:moveTo>
                  <a:pt x="0" y="0"/>
                </a:moveTo>
                <a:lnTo>
                  <a:pt x="2130779" y="0"/>
                </a:lnTo>
                <a:lnTo>
                  <a:pt x="2130779" y="2130779"/>
                </a:lnTo>
                <a:lnTo>
                  <a:pt x="0" y="21307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3645243" y="6017743"/>
            <a:ext cx="2186937" cy="2186937"/>
          </a:xfrm>
          <a:custGeom>
            <a:avLst/>
            <a:gdLst/>
            <a:ahLst/>
            <a:cxnLst/>
            <a:rect l="l" t="t" r="r" b="b"/>
            <a:pathLst>
              <a:path w="2186937" h="2186937">
                <a:moveTo>
                  <a:pt x="0" y="0"/>
                </a:moveTo>
                <a:lnTo>
                  <a:pt x="2186937" y="0"/>
                </a:lnTo>
                <a:lnTo>
                  <a:pt x="2186937" y="2186937"/>
                </a:lnTo>
                <a:lnTo>
                  <a:pt x="0" y="21869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13810375" y="8487751"/>
            <a:ext cx="2021805" cy="2021805"/>
          </a:xfrm>
          <a:custGeom>
            <a:avLst/>
            <a:gdLst/>
            <a:ahLst/>
            <a:cxnLst/>
            <a:rect l="l" t="t" r="r" b="b"/>
            <a:pathLst>
              <a:path w="2021805" h="2021805">
                <a:moveTo>
                  <a:pt x="0" y="0"/>
                </a:moveTo>
                <a:lnTo>
                  <a:pt x="2021805" y="0"/>
                </a:lnTo>
                <a:lnTo>
                  <a:pt x="2021805" y="2021805"/>
                </a:lnTo>
                <a:lnTo>
                  <a:pt x="0" y="20218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>
            <a:off x="12946540" y="198663"/>
            <a:ext cx="4152385" cy="3119479"/>
          </a:xfrm>
          <a:custGeom>
            <a:avLst/>
            <a:gdLst/>
            <a:ahLst/>
            <a:cxnLst/>
            <a:rect l="l" t="t" r="r" b="b"/>
            <a:pathLst>
              <a:path w="4152385" h="3119479">
                <a:moveTo>
                  <a:pt x="0" y="0"/>
                </a:moveTo>
                <a:lnTo>
                  <a:pt x="4152385" y="0"/>
                </a:lnTo>
                <a:lnTo>
                  <a:pt x="4152385" y="3119479"/>
                </a:lnTo>
                <a:lnTo>
                  <a:pt x="0" y="3119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AutoShape 9"/>
          <p:cNvSpPr/>
          <p:nvPr/>
        </p:nvSpPr>
        <p:spPr>
          <a:xfrm flipV="1">
            <a:off x="10429840" y="2709918"/>
            <a:ext cx="3112203" cy="14888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AU"/>
          </a:p>
        </p:txBody>
      </p:sp>
      <p:sp>
        <p:nvSpPr>
          <p:cNvPr id="10" name="AutoShape 10"/>
          <p:cNvSpPr/>
          <p:nvPr/>
        </p:nvSpPr>
        <p:spPr>
          <a:xfrm flipV="1">
            <a:off x="10674999" y="4945802"/>
            <a:ext cx="2621884" cy="39539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AU"/>
          </a:p>
        </p:txBody>
      </p:sp>
      <p:sp>
        <p:nvSpPr>
          <p:cNvPr id="11" name="AutoShape 11"/>
          <p:cNvSpPr/>
          <p:nvPr/>
        </p:nvSpPr>
        <p:spPr>
          <a:xfrm flipV="1">
            <a:off x="11212560" y="7337164"/>
            <a:ext cx="2087163" cy="29354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AU"/>
          </a:p>
        </p:txBody>
      </p:sp>
      <p:sp>
        <p:nvSpPr>
          <p:cNvPr id="12" name="AutoShape 12"/>
          <p:cNvSpPr/>
          <p:nvPr/>
        </p:nvSpPr>
        <p:spPr>
          <a:xfrm flipV="1">
            <a:off x="11212560" y="9351882"/>
            <a:ext cx="2518801" cy="14677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48892" y="5143500"/>
            <a:ext cx="5726280" cy="5382703"/>
          </a:xfrm>
          <a:custGeom>
            <a:avLst/>
            <a:gdLst/>
            <a:ahLst/>
            <a:cxnLst/>
            <a:rect l="l" t="t" r="r" b="b"/>
            <a:pathLst>
              <a:path w="5726280" h="5382703">
                <a:moveTo>
                  <a:pt x="0" y="0"/>
                </a:moveTo>
                <a:lnTo>
                  <a:pt x="5726280" y="0"/>
                </a:lnTo>
                <a:lnTo>
                  <a:pt x="5726280" y="5382703"/>
                </a:lnTo>
                <a:lnTo>
                  <a:pt x="0" y="53827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419001" y="632324"/>
            <a:ext cx="13794027" cy="5146514"/>
            <a:chOff x="0" y="0"/>
            <a:chExt cx="18392036" cy="6862019"/>
          </a:xfrm>
        </p:grpSpPr>
        <p:sp>
          <p:nvSpPr>
            <p:cNvPr id="4" name="TextBox 4"/>
            <p:cNvSpPr txBox="1"/>
            <p:nvPr/>
          </p:nvSpPr>
          <p:spPr>
            <a:xfrm>
              <a:off x="0" y="352425"/>
              <a:ext cx="18392036" cy="3465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88"/>
                </a:lnSpc>
              </a:pPr>
              <a:r>
                <a:rPr lang="en-US" sz="18788">
                  <a:solidFill>
                    <a:srgbClr val="000000"/>
                  </a:solidFill>
                  <a:latin typeface="Yeseva One"/>
                </a:rPr>
                <a:t>tone/value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46049"/>
              <a:ext cx="18392036" cy="21159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DEGREES FROM LIGHT TO DARK TO CREATE FORM (3D)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B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73795" y="-1874067"/>
            <a:ext cx="13246841" cy="8229600"/>
          </a:xfrm>
          <a:custGeom>
            <a:avLst/>
            <a:gdLst/>
            <a:ahLst/>
            <a:cxnLst/>
            <a:rect l="l" t="t" r="r" b="b"/>
            <a:pathLst>
              <a:path w="13246841" h="8229600">
                <a:moveTo>
                  <a:pt x="0" y="0"/>
                </a:moveTo>
                <a:lnTo>
                  <a:pt x="13246841" y="0"/>
                </a:lnTo>
                <a:lnTo>
                  <a:pt x="132468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571778" y="-154844"/>
            <a:ext cx="11655146" cy="10031024"/>
            <a:chOff x="0" y="0"/>
            <a:chExt cx="15540194" cy="13374699"/>
          </a:xfrm>
        </p:grpSpPr>
        <p:sp>
          <p:nvSpPr>
            <p:cNvPr id="4" name="TextBox 4"/>
            <p:cNvSpPr txBox="1"/>
            <p:nvPr/>
          </p:nvSpPr>
          <p:spPr>
            <a:xfrm>
              <a:off x="0" y="352425"/>
              <a:ext cx="15540194" cy="3465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88"/>
                </a:lnSpc>
              </a:pPr>
              <a:r>
                <a:rPr lang="en-US" sz="18788">
                  <a:solidFill>
                    <a:srgbClr val="000000"/>
                  </a:solidFill>
                  <a:latin typeface="Yeseva One"/>
                </a:rPr>
                <a:t>texture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46049"/>
              <a:ext cx="15540194" cy="86286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THERE ARE TWO TYPES OF TEXTURE:</a:t>
              </a:r>
            </a:p>
            <a:p>
              <a:pPr>
                <a:lnSpc>
                  <a:spcPts val="6601"/>
                </a:lnSpc>
              </a:pPr>
              <a:endParaRPr lang="en-US" sz="4715" spc="726">
                <a:solidFill>
                  <a:srgbClr val="000000"/>
                </a:solidFill>
                <a:latin typeface="Glacial Indifference"/>
              </a:endParaRPr>
            </a:p>
            <a:p>
              <a:pPr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ACTUAL (VISUAL): YOU SEE HOW IT FEELS.</a:t>
              </a:r>
            </a:p>
            <a:p>
              <a:pPr>
                <a:lnSpc>
                  <a:spcPts val="6601"/>
                </a:lnSpc>
              </a:pPr>
              <a:endParaRPr lang="en-US" sz="4715" spc="726">
                <a:solidFill>
                  <a:srgbClr val="000000"/>
                </a:solidFill>
                <a:latin typeface="Glacial Indifference"/>
              </a:endParaRPr>
            </a:p>
            <a:p>
              <a:pPr algn="l">
                <a:lnSpc>
                  <a:spcPts val="6601"/>
                </a:lnSpc>
              </a:pPr>
              <a:r>
                <a:rPr lang="en-US" sz="4715" spc="726">
                  <a:solidFill>
                    <a:srgbClr val="000000"/>
                  </a:solidFill>
                  <a:latin typeface="Glacial Indifference"/>
                </a:rPr>
                <a:t>TACTILE: YOU NEED TO TOUCH TO KNOW HOW IT FEELS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1597489" y="8112335"/>
            <a:ext cx="7315200" cy="2770632"/>
          </a:xfrm>
          <a:custGeom>
            <a:avLst/>
            <a:gdLst/>
            <a:ahLst/>
            <a:cxnLst/>
            <a:rect l="l" t="t" r="r" b="b"/>
            <a:pathLst>
              <a:path w="7315200" h="2770632">
                <a:moveTo>
                  <a:pt x="0" y="0"/>
                </a:moveTo>
                <a:lnTo>
                  <a:pt x="7315200" y="0"/>
                </a:lnTo>
                <a:lnTo>
                  <a:pt x="7315200" y="2770632"/>
                </a:lnTo>
                <a:lnTo>
                  <a:pt x="0" y="2770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183</Words>
  <Application>Microsoft Office PowerPoint</Application>
  <PresentationFormat>Custom</PresentationFormat>
  <Paragraphs>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Yeseva One</vt:lpstr>
      <vt:lpstr>Glacial Indifference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</dc:title>
  <cp:lastModifiedBy>MCVITTIE, Emma (emcvi3)</cp:lastModifiedBy>
  <cp:revision>2</cp:revision>
  <dcterms:created xsi:type="dcterms:W3CDTF">2006-08-16T00:00:00Z</dcterms:created>
  <dcterms:modified xsi:type="dcterms:W3CDTF">2025-07-29T02:01:33Z</dcterms:modified>
  <dc:identifier>DAF1VHUSuZc</dc:identifier>
</cp:coreProperties>
</file>