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Scripter" charset="1" panose="00000000000000000000"/>
      <p:regular r:id="rId14"/>
    </p:embeddedFont>
    <p:embeddedFont>
      <p:font typeface="Canva Sans" charset="1" panose="020B0503030501040103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EA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86400" y="3979718"/>
            <a:ext cx="7315200" cy="2327564"/>
          </a:xfrm>
          <a:custGeom>
            <a:avLst/>
            <a:gdLst/>
            <a:ahLst/>
            <a:cxnLst/>
            <a:rect r="r" b="b" t="t" l="l"/>
            <a:pathLst>
              <a:path h="2327564" w="7315200">
                <a:moveTo>
                  <a:pt x="0" y="0"/>
                </a:moveTo>
                <a:lnTo>
                  <a:pt x="7315200" y="0"/>
                </a:lnTo>
                <a:lnTo>
                  <a:pt x="7315200" y="2327564"/>
                </a:lnTo>
                <a:lnTo>
                  <a:pt x="0" y="23275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022784" y="-135082"/>
            <a:ext cx="6379535" cy="4114800"/>
          </a:xfrm>
          <a:custGeom>
            <a:avLst/>
            <a:gdLst/>
            <a:ahLst/>
            <a:cxnLst/>
            <a:rect r="r" b="b" t="t" l="l"/>
            <a:pathLst>
              <a:path h="4114800" w="6379535">
                <a:moveTo>
                  <a:pt x="0" y="0"/>
                </a:moveTo>
                <a:lnTo>
                  <a:pt x="6379534" y="0"/>
                </a:lnTo>
                <a:lnTo>
                  <a:pt x="6379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39330" y="5618267"/>
            <a:ext cx="6564124" cy="4668733"/>
          </a:xfrm>
          <a:custGeom>
            <a:avLst/>
            <a:gdLst/>
            <a:ahLst/>
            <a:cxnLst/>
            <a:rect r="r" b="b" t="t" l="l"/>
            <a:pathLst>
              <a:path h="4668733" w="6564124">
                <a:moveTo>
                  <a:pt x="0" y="0"/>
                </a:moveTo>
                <a:lnTo>
                  <a:pt x="6564123" y="0"/>
                </a:lnTo>
                <a:lnTo>
                  <a:pt x="6564123" y="4668733"/>
                </a:lnTo>
                <a:lnTo>
                  <a:pt x="0" y="4668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4150508" y="6189716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-22692" y="-1123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55225" y="3617768"/>
            <a:ext cx="13777550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Australiana Collage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55225" y="3617768"/>
            <a:ext cx="13777550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Australiana Collage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EA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152364" y="2632214"/>
            <a:ext cx="13514653" cy="8294618"/>
          </a:xfrm>
          <a:custGeom>
            <a:avLst/>
            <a:gdLst/>
            <a:ahLst/>
            <a:cxnLst/>
            <a:rect r="r" b="b" t="t" l="l"/>
            <a:pathLst>
              <a:path h="8294618" w="13514653">
                <a:moveTo>
                  <a:pt x="0" y="0"/>
                </a:moveTo>
                <a:lnTo>
                  <a:pt x="13514653" y="0"/>
                </a:lnTo>
                <a:lnTo>
                  <a:pt x="13514653" y="8294618"/>
                </a:lnTo>
                <a:lnTo>
                  <a:pt x="0" y="8294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35214" y="374193"/>
            <a:ext cx="9772605" cy="6799614"/>
          </a:xfrm>
          <a:custGeom>
            <a:avLst/>
            <a:gdLst/>
            <a:ahLst/>
            <a:cxnLst/>
            <a:rect r="r" b="b" t="t" l="l"/>
            <a:pathLst>
              <a:path h="6799614" w="9772605">
                <a:moveTo>
                  <a:pt x="0" y="0"/>
                </a:moveTo>
                <a:lnTo>
                  <a:pt x="9772605" y="0"/>
                </a:lnTo>
                <a:lnTo>
                  <a:pt x="9772605" y="6799614"/>
                </a:lnTo>
                <a:lnTo>
                  <a:pt x="0" y="67996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52828" y="470936"/>
            <a:ext cx="2904335" cy="3178479"/>
          </a:xfrm>
          <a:custGeom>
            <a:avLst/>
            <a:gdLst/>
            <a:ahLst/>
            <a:cxnLst/>
            <a:rect r="r" b="b" t="t" l="l"/>
            <a:pathLst>
              <a:path h="3178479" w="2904335">
                <a:moveTo>
                  <a:pt x="0" y="0"/>
                </a:moveTo>
                <a:lnTo>
                  <a:pt x="2904335" y="0"/>
                </a:lnTo>
                <a:lnTo>
                  <a:pt x="2904335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09709" y="6779523"/>
            <a:ext cx="6034291" cy="3462174"/>
          </a:xfrm>
          <a:custGeom>
            <a:avLst/>
            <a:gdLst/>
            <a:ahLst/>
            <a:cxnLst/>
            <a:rect r="r" b="b" t="t" l="l"/>
            <a:pathLst>
              <a:path h="3462174" w="6034291">
                <a:moveTo>
                  <a:pt x="0" y="0"/>
                </a:moveTo>
                <a:lnTo>
                  <a:pt x="6034291" y="0"/>
                </a:lnTo>
                <a:lnTo>
                  <a:pt x="6034291" y="3462174"/>
                </a:lnTo>
                <a:lnTo>
                  <a:pt x="0" y="34621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909691" y="0"/>
            <a:ext cx="2848045" cy="3990229"/>
          </a:xfrm>
          <a:custGeom>
            <a:avLst/>
            <a:gdLst/>
            <a:ahLst/>
            <a:cxnLst/>
            <a:rect r="r" b="b" t="t" l="l"/>
            <a:pathLst>
              <a:path h="3990229" w="2848045">
                <a:moveTo>
                  <a:pt x="0" y="0"/>
                </a:moveTo>
                <a:lnTo>
                  <a:pt x="2848044" y="0"/>
                </a:lnTo>
                <a:lnTo>
                  <a:pt x="2848044" y="3990229"/>
                </a:lnTo>
                <a:lnTo>
                  <a:pt x="0" y="39902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EA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54081" y="629478"/>
            <a:ext cx="13379837" cy="8044627"/>
          </a:xfrm>
          <a:custGeom>
            <a:avLst/>
            <a:gdLst/>
            <a:ahLst/>
            <a:cxnLst/>
            <a:rect r="r" b="b" t="t" l="l"/>
            <a:pathLst>
              <a:path h="8044627" w="13379837">
                <a:moveTo>
                  <a:pt x="0" y="0"/>
                </a:moveTo>
                <a:lnTo>
                  <a:pt x="13379838" y="0"/>
                </a:lnTo>
                <a:lnTo>
                  <a:pt x="13379838" y="8044627"/>
                </a:lnTo>
                <a:lnTo>
                  <a:pt x="0" y="8044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54081" y="9091146"/>
            <a:ext cx="1337983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https://www.youtube.com/watch?v=ZYH3tF2fhWg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EA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77576" y="645106"/>
            <a:ext cx="13378123" cy="8996788"/>
          </a:xfrm>
          <a:custGeom>
            <a:avLst/>
            <a:gdLst/>
            <a:ahLst/>
            <a:cxnLst/>
            <a:rect r="r" b="b" t="t" l="l"/>
            <a:pathLst>
              <a:path h="8996788" w="13378123">
                <a:moveTo>
                  <a:pt x="0" y="0"/>
                </a:moveTo>
                <a:lnTo>
                  <a:pt x="13378123" y="0"/>
                </a:lnTo>
                <a:lnTo>
                  <a:pt x="13378123" y="8996788"/>
                </a:lnTo>
                <a:lnTo>
                  <a:pt x="0" y="8996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EA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5136">
            <a:off x="11686666" y="1997637"/>
            <a:ext cx="4670707" cy="6724553"/>
          </a:xfrm>
          <a:custGeom>
            <a:avLst/>
            <a:gdLst/>
            <a:ahLst/>
            <a:cxnLst/>
            <a:rect r="r" b="b" t="t" l="l"/>
            <a:pathLst>
              <a:path h="6724553" w="4670707">
                <a:moveTo>
                  <a:pt x="0" y="0"/>
                </a:moveTo>
                <a:lnTo>
                  <a:pt x="4670707" y="0"/>
                </a:lnTo>
                <a:lnTo>
                  <a:pt x="4670707" y="6724553"/>
                </a:lnTo>
                <a:lnTo>
                  <a:pt x="0" y="6724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41" t="-8730" r="-11371" b="-408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2002588" y="685800"/>
            <a:ext cx="9410864" cy="213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14"/>
              </a:lnSpc>
            </a:pPr>
            <a:r>
              <a:rPr lang="en-US" sz="11795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Step 1: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35109" y="3340099"/>
            <a:ext cx="9164900" cy="3511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Flip through magazines and find a photographic scene with a person, or people in it.</a:t>
            </a:r>
          </a:p>
          <a:p>
            <a:pPr algn="l">
              <a:lnSpc>
                <a:spcPts val="6999"/>
              </a:lnSpc>
            </a:pPr>
            <a:r>
              <a:rPr lang="en-US" sz="4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Note: Try to avoid text.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EA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58040">
            <a:off x="11060892" y="1828760"/>
            <a:ext cx="4571651" cy="6642793"/>
          </a:xfrm>
          <a:custGeom>
            <a:avLst/>
            <a:gdLst/>
            <a:ahLst/>
            <a:cxnLst/>
            <a:rect r="r" b="b" t="t" l="l"/>
            <a:pathLst>
              <a:path h="6642793" w="4571651">
                <a:moveTo>
                  <a:pt x="0" y="0"/>
                </a:moveTo>
                <a:lnTo>
                  <a:pt x="4571651" y="0"/>
                </a:lnTo>
                <a:lnTo>
                  <a:pt x="4571651" y="6642793"/>
                </a:lnTo>
                <a:lnTo>
                  <a:pt x="0" y="66427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19" t="-6257" r="-11820" b="-737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2002588" y="685800"/>
            <a:ext cx="9410864" cy="2138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19"/>
              </a:lnSpc>
            </a:pPr>
            <a:r>
              <a:rPr lang="en-US" sz="11799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Step 2: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88230" y="2992117"/>
            <a:ext cx="7455770" cy="440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From your animal reference sheet, cut the animal heads to cover the heads of the humans in the picture.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EA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68472" y="265441"/>
            <a:ext cx="3441003" cy="4492026"/>
          </a:xfrm>
          <a:custGeom>
            <a:avLst/>
            <a:gdLst/>
            <a:ahLst/>
            <a:cxnLst/>
            <a:rect r="r" b="b" t="t" l="l"/>
            <a:pathLst>
              <a:path h="4492026" w="3441003">
                <a:moveTo>
                  <a:pt x="0" y="0"/>
                </a:moveTo>
                <a:lnTo>
                  <a:pt x="3441003" y="0"/>
                </a:lnTo>
                <a:lnTo>
                  <a:pt x="3441003" y="4492026"/>
                </a:lnTo>
                <a:lnTo>
                  <a:pt x="0" y="44920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535" t="-16948" r="-7946" b="-304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726025" y="4950953"/>
            <a:ext cx="3533275" cy="4711033"/>
          </a:xfrm>
          <a:custGeom>
            <a:avLst/>
            <a:gdLst/>
            <a:ahLst/>
            <a:cxnLst/>
            <a:rect r="r" b="b" t="t" l="l"/>
            <a:pathLst>
              <a:path h="4711033" w="3533275">
                <a:moveTo>
                  <a:pt x="0" y="0"/>
                </a:moveTo>
                <a:lnTo>
                  <a:pt x="3533275" y="0"/>
                </a:lnTo>
                <a:lnTo>
                  <a:pt x="3533275" y="4711033"/>
                </a:lnTo>
                <a:lnTo>
                  <a:pt x="0" y="47110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-2002588" y="685800"/>
            <a:ext cx="9410864" cy="2138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19"/>
              </a:lnSpc>
            </a:pPr>
            <a:r>
              <a:rPr lang="en-US" sz="11799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Step 3: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32012" y="2871539"/>
            <a:ext cx="9326139" cy="6178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Add another animal or two into the scene to look like they belong there.</a:t>
            </a:r>
          </a:p>
          <a:p>
            <a:pPr algn="l">
              <a:lnSpc>
                <a:spcPts val="7000"/>
              </a:lnSpc>
            </a:pPr>
          </a:p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Cut out some objects from magazines to add to your scene.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EA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2002588" y="685800"/>
            <a:ext cx="9410864" cy="2138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19"/>
              </a:lnSpc>
            </a:pPr>
            <a:r>
              <a:rPr lang="en-US" sz="11799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Step 4: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835109" y="2911498"/>
            <a:ext cx="6665700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Document on Miss McVittie’s Ipad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678933" y="367971"/>
            <a:ext cx="6977334" cy="9303112"/>
          </a:xfrm>
          <a:custGeom>
            <a:avLst/>
            <a:gdLst/>
            <a:ahLst/>
            <a:cxnLst/>
            <a:rect r="r" b="b" t="t" l="l"/>
            <a:pathLst>
              <a:path h="9303112" w="6977334">
                <a:moveTo>
                  <a:pt x="0" y="0"/>
                </a:moveTo>
                <a:lnTo>
                  <a:pt x="6977334" y="0"/>
                </a:lnTo>
                <a:lnTo>
                  <a:pt x="6977334" y="9303113"/>
                </a:lnTo>
                <a:lnTo>
                  <a:pt x="0" y="93031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DAHAUMVR2Ro</dc:identifier>
  <dcterms:modified xsi:type="dcterms:W3CDTF">2011-08-01T06:04:30Z</dcterms:modified>
  <cp:revision>1</cp:revision>
  <dc:title>Australiana Collage</dc:title>
</cp:coreProperties>
</file>