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Canva Sans Bold" charset="1" panose="020B0803030501040103"/>
      <p:regular r:id="rId16"/>
    </p:embeddedFont>
    <p:embeddedFont>
      <p:font typeface="Canva Sans" charset="1" panose="020B0503030501040103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5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Relationship Id="rId6" Target="../media/image9.png" Type="http://schemas.openxmlformats.org/officeDocument/2006/relationships/image"/><Relationship Id="rId7" Target="../media/image10.png" Type="http://schemas.openxmlformats.org/officeDocument/2006/relationships/image"/><Relationship Id="rId8" Target="../media/image11.pn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3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Relationship Id="rId4" Target="../media/image1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23284" y="-747788"/>
            <a:ext cx="21760244" cy="17904727"/>
          </a:xfrm>
          <a:custGeom>
            <a:avLst/>
            <a:gdLst/>
            <a:ahLst/>
            <a:cxnLst/>
            <a:rect r="r" b="b" t="t" l="l"/>
            <a:pathLst>
              <a:path h="17904727" w="21760244">
                <a:moveTo>
                  <a:pt x="0" y="0"/>
                </a:moveTo>
                <a:lnTo>
                  <a:pt x="21760244" y="0"/>
                </a:lnTo>
                <a:lnTo>
                  <a:pt x="21760244" y="17904727"/>
                </a:lnTo>
                <a:lnTo>
                  <a:pt x="0" y="179047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5958" r="0" b="-25958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701704" y="2972523"/>
            <a:ext cx="12884591" cy="3195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Pop Art Australian Art Mash-Up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851114" y="-8812797"/>
            <a:ext cx="20637476" cy="20637476"/>
          </a:xfrm>
          <a:custGeom>
            <a:avLst/>
            <a:gdLst/>
            <a:ahLst/>
            <a:cxnLst/>
            <a:rect r="r" b="b" t="t" l="l"/>
            <a:pathLst>
              <a:path h="20637476" w="20637476">
                <a:moveTo>
                  <a:pt x="0" y="0"/>
                </a:moveTo>
                <a:lnTo>
                  <a:pt x="20637476" y="0"/>
                </a:lnTo>
                <a:lnTo>
                  <a:pt x="20637476" y="20637476"/>
                </a:lnTo>
                <a:lnTo>
                  <a:pt x="0" y="206374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768113" y="105905"/>
            <a:ext cx="6947300" cy="9819505"/>
          </a:xfrm>
          <a:custGeom>
            <a:avLst/>
            <a:gdLst/>
            <a:ahLst/>
            <a:cxnLst/>
            <a:rect r="r" b="b" t="t" l="l"/>
            <a:pathLst>
              <a:path h="9819505" w="6947300">
                <a:moveTo>
                  <a:pt x="0" y="0"/>
                </a:moveTo>
                <a:lnTo>
                  <a:pt x="6947300" y="0"/>
                </a:lnTo>
                <a:lnTo>
                  <a:pt x="6947300" y="9819505"/>
                </a:lnTo>
                <a:lnTo>
                  <a:pt x="0" y="98195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400917" y="636910"/>
            <a:ext cx="2846917" cy="1566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Plan: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870185" y="-10084680"/>
            <a:ext cx="20637476" cy="20637476"/>
          </a:xfrm>
          <a:custGeom>
            <a:avLst/>
            <a:gdLst/>
            <a:ahLst/>
            <a:cxnLst/>
            <a:rect r="r" b="b" t="t" l="l"/>
            <a:pathLst>
              <a:path h="20637476" w="20637476">
                <a:moveTo>
                  <a:pt x="0" y="0"/>
                </a:moveTo>
                <a:lnTo>
                  <a:pt x="20637476" y="0"/>
                </a:lnTo>
                <a:lnTo>
                  <a:pt x="20637476" y="20637475"/>
                </a:lnTo>
                <a:lnTo>
                  <a:pt x="0" y="206374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745655" y="4822363"/>
            <a:ext cx="5980041" cy="4485031"/>
          </a:xfrm>
          <a:custGeom>
            <a:avLst/>
            <a:gdLst/>
            <a:ahLst/>
            <a:cxnLst/>
            <a:rect r="r" b="b" t="t" l="l"/>
            <a:pathLst>
              <a:path h="4485031" w="5980041">
                <a:moveTo>
                  <a:pt x="0" y="0"/>
                </a:moveTo>
                <a:lnTo>
                  <a:pt x="5980041" y="0"/>
                </a:lnTo>
                <a:lnTo>
                  <a:pt x="5980041" y="4485031"/>
                </a:lnTo>
                <a:lnTo>
                  <a:pt x="0" y="44850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857250"/>
            <a:ext cx="3701521" cy="1566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Task 1: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03309" y="2572889"/>
            <a:ext cx="17084691" cy="2734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Create a Pop Art Poster using an Australian symbol and turn it into a Pop Artwork.</a:t>
            </a:r>
          </a:p>
          <a:p>
            <a:pPr algn="l">
              <a:lnSpc>
                <a:spcPts val="7279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203309" y="5241060"/>
            <a:ext cx="17084691" cy="3580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Your work must include: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Bold black lines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Bright colours (triadic is best)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Patterns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 Aussie slogan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Benday Dots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870185" y="-10084680"/>
            <a:ext cx="20637476" cy="20637476"/>
          </a:xfrm>
          <a:custGeom>
            <a:avLst/>
            <a:gdLst/>
            <a:ahLst/>
            <a:cxnLst/>
            <a:rect r="r" b="b" t="t" l="l"/>
            <a:pathLst>
              <a:path h="20637476" w="20637476">
                <a:moveTo>
                  <a:pt x="0" y="0"/>
                </a:moveTo>
                <a:lnTo>
                  <a:pt x="20637476" y="0"/>
                </a:lnTo>
                <a:lnTo>
                  <a:pt x="20637476" y="20637475"/>
                </a:lnTo>
                <a:lnTo>
                  <a:pt x="0" y="206374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945341" y="1497563"/>
            <a:ext cx="8978864" cy="6734148"/>
          </a:xfrm>
          <a:custGeom>
            <a:avLst/>
            <a:gdLst/>
            <a:ahLst/>
            <a:cxnLst/>
            <a:rect r="r" b="b" t="t" l="l"/>
            <a:pathLst>
              <a:path h="6734148" w="8978864">
                <a:moveTo>
                  <a:pt x="0" y="0"/>
                </a:moveTo>
                <a:lnTo>
                  <a:pt x="8978863" y="0"/>
                </a:lnTo>
                <a:lnTo>
                  <a:pt x="8978863" y="6734148"/>
                </a:lnTo>
                <a:lnTo>
                  <a:pt x="0" y="67341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857250"/>
            <a:ext cx="3701521" cy="1566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Task 1: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03309" y="2572889"/>
            <a:ext cx="4025636" cy="887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 can use: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3640926"/>
            <a:ext cx="17084691" cy="2380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Coloured Pencil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Texta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Paint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Use Black Pen to outline!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870185" y="-10084680"/>
            <a:ext cx="20637476" cy="20637476"/>
          </a:xfrm>
          <a:custGeom>
            <a:avLst/>
            <a:gdLst/>
            <a:ahLst/>
            <a:cxnLst/>
            <a:rect r="r" b="b" t="t" l="l"/>
            <a:pathLst>
              <a:path h="20637476" w="20637476">
                <a:moveTo>
                  <a:pt x="0" y="0"/>
                </a:moveTo>
                <a:lnTo>
                  <a:pt x="20637476" y="0"/>
                </a:lnTo>
                <a:lnTo>
                  <a:pt x="20637476" y="20637475"/>
                </a:lnTo>
                <a:lnTo>
                  <a:pt x="0" y="206374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993769" y="379125"/>
            <a:ext cx="6507755" cy="9198240"/>
          </a:xfrm>
          <a:custGeom>
            <a:avLst/>
            <a:gdLst/>
            <a:ahLst/>
            <a:cxnLst/>
            <a:rect r="r" b="b" t="t" l="l"/>
            <a:pathLst>
              <a:path h="9198240" w="6507755">
                <a:moveTo>
                  <a:pt x="0" y="0"/>
                </a:moveTo>
                <a:lnTo>
                  <a:pt x="6507755" y="0"/>
                </a:lnTo>
                <a:lnTo>
                  <a:pt x="6507755" y="9198240"/>
                </a:lnTo>
                <a:lnTo>
                  <a:pt x="0" y="91982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139088" y="680179"/>
            <a:ext cx="2524621" cy="1566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Plan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81670" y="2565709"/>
            <a:ext cx="7179296" cy="1180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Glue into your Journal once completed.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870185" y="-10084680"/>
            <a:ext cx="20637476" cy="20637476"/>
          </a:xfrm>
          <a:custGeom>
            <a:avLst/>
            <a:gdLst/>
            <a:ahLst/>
            <a:cxnLst/>
            <a:rect r="r" b="b" t="t" l="l"/>
            <a:pathLst>
              <a:path h="20637476" w="20637476">
                <a:moveTo>
                  <a:pt x="0" y="0"/>
                </a:moveTo>
                <a:lnTo>
                  <a:pt x="20637476" y="0"/>
                </a:lnTo>
                <a:lnTo>
                  <a:pt x="20637476" y="20637475"/>
                </a:lnTo>
                <a:lnTo>
                  <a:pt x="0" y="206374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601814" y="4415939"/>
            <a:ext cx="4497548" cy="6522573"/>
          </a:xfrm>
          <a:custGeom>
            <a:avLst/>
            <a:gdLst/>
            <a:ahLst/>
            <a:cxnLst/>
            <a:rect r="r" b="b" t="t" l="l"/>
            <a:pathLst>
              <a:path h="6522573" w="4497548">
                <a:moveTo>
                  <a:pt x="0" y="0"/>
                </a:moveTo>
                <a:lnTo>
                  <a:pt x="4497548" y="0"/>
                </a:lnTo>
                <a:lnTo>
                  <a:pt x="4497548" y="6522573"/>
                </a:lnTo>
                <a:lnTo>
                  <a:pt x="0" y="65225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02" t="0" r="-1302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566844" y="4443842"/>
            <a:ext cx="4497548" cy="6356958"/>
          </a:xfrm>
          <a:custGeom>
            <a:avLst/>
            <a:gdLst/>
            <a:ahLst/>
            <a:cxnLst/>
            <a:rect r="r" b="b" t="t" l="l"/>
            <a:pathLst>
              <a:path h="6356958" w="4497548">
                <a:moveTo>
                  <a:pt x="0" y="0"/>
                </a:moveTo>
                <a:lnTo>
                  <a:pt x="4497548" y="0"/>
                </a:lnTo>
                <a:lnTo>
                  <a:pt x="4497548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531875" y="4443842"/>
            <a:ext cx="4497548" cy="6577298"/>
          </a:xfrm>
          <a:custGeom>
            <a:avLst/>
            <a:gdLst/>
            <a:ahLst/>
            <a:cxnLst/>
            <a:rect r="r" b="b" t="t" l="l"/>
            <a:pathLst>
              <a:path h="6577298" w="4497548">
                <a:moveTo>
                  <a:pt x="0" y="0"/>
                </a:moveTo>
                <a:lnTo>
                  <a:pt x="4497547" y="0"/>
                </a:lnTo>
                <a:lnTo>
                  <a:pt x="4497547" y="6577298"/>
                </a:lnTo>
                <a:lnTo>
                  <a:pt x="0" y="65772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733" t="0" r="-1733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34327" y="4415939"/>
            <a:ext cx="4497548" cy="6356958"/>
          </a:xfrm>
          <a:custGeom>
            <a:avLst/>
            <a:gdLst/>
            <a:ahLst/>
            <a:cxnLst/>
            <a:rect r="r" b="b" t="t" l="l"/>
            <a:pathLst>
              <a:path h="6356958" w="4497548">
                <a:moveTo>
                  <a:pt x="0" y="0"/>
                </a:moveTo>
                <a:lnTo>
                  <a:pt x="4497548" y="0"/>
                </a:lnTo>
                <a:lnTo>
                  <a:pt x="4497548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601814" y="77641"/>
            <a:ext cx="3470638" cy="4338298"/>
          </a:xfrm>
          <a:custGeom>
            <a:avLst/>
            <a:gdLst/>
            <a:ahLst/>
            <a:cxnLst/>
            <a:rect r="r" b="b" t="t" l="l"/>
            <a:pathLst>
              <a:path h="4338298" w="3470638">
                <a:moveTo>
                  <a:pt x="0" y="0"/>
                </a:moveTo>
                <a:lnTo>
                  <a:pt x="3470638" y="0"/>
                </a:lnTo>
                <a:lnTo>
                  <a:pt x="3470638" y="4338298"/>
                </a:lnTo>
                <a:lnTo>
                  <a:pt x="0" y="433829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566844" y="488787"/>
            <a:ext cx="3340315" cy="4175394"/>
          </a:xfrm>
          <a:custGeom>
            <a:avLst/>
            <a:gdLst/>
            <a:ahLst/>
            <a:cxnLst/>
            <a:rect r="r" b="b" t="t" l="l"/>
            <a:pathLst>
              <a:path h="4175394" w="3340315">
                <a:moveTo>
                  <a:pt x="0" y="0"/>
                </a:moveTo>
                <a:lnTo>
                  <a:pt x="3340316" y="0"/>
                </a:lnTo>
                <a:lnTo>
                  <a:pt x="3340316" y="4175394"/>
                </a:lnTo>
                <a:lnTo>
                  <a:pt x="0" y="417539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666109" y="1351853"/>
            <a:ext cx="2229078" cy="2786348"/>
          </a:xfrm>
          <a:custGeom>
            <a:avLst/>
            <a:gdLst/>
            <a:ahLst/>
            <a:cxnLst/>
            <a:rect r="r" b="b" t="t" l="l"/>
            <a:pathLst>
              <a:path h="2786348" w="2229078">
                <a:moveTo>
                  <a:pt x="0" y="0"/>
                </a:moveTo>
                <a:lnTo>
                  <a:pt x="2229079" y="0"/>
                </a:lnTo>
                <a:lnTo>
                  <a:pt x="2229079" y="2786347"/>
                </a:lnTo>
                <a:lnTo>
                  <a:pt x="0" y="278634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51294" y="680179"/>
            <a:ext cx="5900208" cy="1566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Templates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870185" y="-10084680"/>
            <a:ext cx="20637476" cy="20637476"/>
          </a:xfrm>
          <a:custGeom>
            <a:avLst/>
            <a:gdLst/>
            <a:ahLst/>
            <a:cxnLst/>
            <a:rect r="r" b="b" t="t" l="l"/>
            <a:pathLst>
              <a:path h="20637476" w="20637476">
                <a:moveTo>
                  <a:pt x="0" y="0"/>
                </a:moveTo>
                <a:lnTo>
                  <a:pt x="20637476" y="0"/>
                </a:lnTo>
                <a:lnTo>
                  <a:pt x="20637476" y="20637475"/>
                </a:lnTo>
                <a:lnTo>
                  <a:pt x="0" y="206374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32882" y="1989889"/>
            <a:ext cx="9429689" cy="6683292"/>
          </a:xfrm>
          <a:custGeom>
            <a:avLst/>
            <a:gdLst/>
            <a:ahLst/>
            <a:cxnLst/>
            <a:rect r="r" b="b" t="t" l="l"/>
            <a:pathLst>
              <a:path h="6683292" w="9429689">
                <a:moveTo>
                  <a:pt x="0" y="0"/>
                </a:moveTo>
                <a:lnTo>
                  <a:pt x="9429689" y="0"/>
                </a:lnTo>
                <a:lnTo>
                  <a:pt x="9429689" y="6683292"/>
                </a:lnTo>
                <a:lnTo>
                  <a:pt x="0" y="66832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31018" y="1120859"/>
            <a:ext cx="5603049" cy="1566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Complete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870185" y="-10084680"/>
            <a:ext cx="20637476" cy="20637476"/>
          </a:xfrm>
          <a:custGeom>
            <a:avLst/>
            <a:gdLst/>
            <a:ahLst/>
            <a:cxnLst/>
            <a:rect r="r" b="b" t="t" l="l"/>
            <a:pathLst>
              <a:path h="20637476" w="20637476">
                <a:moveTo>
                  <a:pt x="0" y="0"/>
                </a:moveTo>
                <a:lnTo>
                  <a:pt x="20637476" y="0"/>
                </a:lnTo>
                <a:lnTo>
                  <a:pt x="20637476" y="20637475"/>
                </a:lnTo>
                <a:lnTo>
                  <a:pt x="0" y="206374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76972" y="9297906"/>
            <a:ext cx="1148796" cy="861597"/>
          </a:xfrm>
          <a:custGeom>
            <a:avLst/>
            <a:gdLst/>
            <a:ahLst/>
            <a:cxnLst/>
            <a:rect r="r" b="b" t="t" l="l"/>
            <a:pathLst>
              <a:path h="861597" w="1148796">
                <a:moveTo>
                  <a:pt x="0" y="0"/>
                </a:moveTo>
                <a:lnTo>
                  <a:pt x="1148796" y="0"/>
                </a:lnTo>
                <a:lnTo>
                  <a:pt x="1148796" y="861596"/>
                </a:lnTo>
                <a:lnTo>
                  <a:pt x="0" y="8615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006609" y="4624436"/>
            <a:ext cx="5597116" cy="3959960"/>
          </a:xfrm>
          <a:custGeom>
            <a:avLst/>
            <a:gdLst/>
            <a:ahLst/>
            <a:cxnLst/>
            <a:rect r="r" b="b" t="t" l="l"/>
            <a:pathLst>
              <a:path h="3959960" w="5597116">
                <a:moveTo>
                  <a:pt x="0" y="0"/>
                </a:moveTo>
                <a:lnTo>
                  <a:pt x="5597117" y="0"/>
                </a:lnTo>
                <a:lnTo>
                  <a:pt x="5597117" y="3959960"/>
                </a:lnTo>
                <a:lnTo>
                  <a:pt x="0" y="39599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11006" y="857250"/>
            <a:ext cx="3736909" cy="1566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Task 2: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03309" y="2572889"/>
            <a:ext cx="17084691" cy="18109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 are going to watch “Red Dog” and you are going to complete the BINGO activity.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67681" y="9671554"/>
            <a:ext cx="17084691" cy="4483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Some of you can be finishing your work from last week also!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870185" y="-10084680"/>
            <a:ext cx="20637476" cy="20637476"/>
          </a:xfrm>
          <a:custGeom>
            <a:avLst/>
            <a:gdLst/>
            <a:ahLst/>
            <a:cxnLst/>
            <a:rect r="r" b="b" t="t" l="l"/>
            <a:pathLst>
              <a:path h="20637476" w="20637476">
                <a:moveTo>
                  <a:pt x="0" y="0"/>
                </a:moveTo>
                <a:lnTo>
                  <a:pt x="20637476" y="0"/>
                </a:lnTo>
                <a:lnTo>
                  <a:pt x="20637476" y="20637475"/>
                </a:lnTo>
                <a:lnTo>
                  <a:pt x="0" y="206374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49511" y="389557"/>
            <a:ext cx="13711213" cy="9700683"/>
          </a:xfrm>
          <a:custGeom>
            <a:avLst/>
            <a:gdLst/>
            <a:ahLst/>
            <a:cxnLst/>
            <a:rect r="r" b="b" t="t" l="l"/>
            <a:pathLst>
              <a:path h="9700683" w="13711213">
                <a:moveTo>
                  <a:pt x="0" y="0"/>
                </a:moveTo>
                <a:lnTo>
                  <a:pt x="13711213" y="0"/>
                </a:lnTo>
                <a:lnTo>
                  <a:pt x="13711213" y="9700683"/>
                </a:lnTo>
                <a:lnTo>
                  <a:pt x="0" y="97006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4160724" y="3362861"/>
            <a:ext cx="3780205" cy="17806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This worksheet will guide our final product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368493" y="5595379"/>
            <a:ext cx="3364666" cy="17806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Glue into your Journal once completed.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870185" y="-10084680"/>
            <a:ext cx="20637476" cy="20637476"/>
          </a:xfrm>
          <a:custGeom>
            <a:avLst/>
            <a:gdLst/>
            <a:ahLst/>
            <a:cxnLst/>
            <a:rect r="r" b="b" t="t" l="l"/>
            <a:pathLst>
              <a:path h="20637476" w="20637476">
                <a:moveTo>
                  <a:pt x="0" y="0"/>
                </a:moveTo>
                <a:lnTo>
                  <a:pt x="20637476" y="0"/>
                </a:lnTo>
                <a:lnTo>
                  <a:pt x="20637476" y="20637475"/>
                </a:lnTo>
                <a:lnTo>
                  <a:pt x="0" y="206374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36243" y="2311235"/>
            <a:ext cx="11534886" cy="73543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Based on the movie “Red Dog” you will create an advertisement poster, using a symbol and a slogan to promote visiting Australia.</a:t>
            </a:r>
          </a:p>
          <a:p>
            <a:pPr algn="l">
              <a:lnSpc>
                <a:spcPts val="7279"/>
              </a:lnSpc>
            </a:pPr>
          </a:p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 cannot use your poster from last week, but you can use 1 element you liked most.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3346373" y="2321280"/>
            <a:ext cx="4402495" cy="5947407"/>
          </a:xfrm>
          <a:custGeom>
            <a:avLst/>
            <a:gdLst/>
            <a:ahLst/>
            <a:cxnLst/>
            <a:rect r="r" b="b" t="t" l="l"/>
            <a:pathLst>
              <a:path h="5947407" w="4402495">
                <a:moveTo>
                  <a:pt x="0" y="0"/>
                </a:moveTo>
                <a:lnTo>
                  <a:pt x="4402495" y="0"/>
                </a:lnTo>
                <a:lnTo>
                  <a:pt x="4402495" y="5947407"/>
                </a:lnTo>
                <a:lnTo>
                  <a:pt x="0" y="59474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936243" y="636910"/>
            <a:ext cx="3776266" cy="1566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Task 3: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DAHL818TJO0</dc:identifier>
  <dcterms:modified xsi:type="dcterms:W3CDTF">2011-08-01T06:04:30Z</dcterms:modified>
  <cp:revision>1</cp:revision>
  <dc:title>Pop Art Australian Art Mash-Up</dc:title>
</cp:coreProperties>
</file>